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349" r:id="rId24"/>
    <p:sldId id="350"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CECB"/>
          </a:solidFill>
        </a:fill>
      </a:tcStyle>
    </a:wholeTbl>
    <a:band2H>
      <a:tcTxStyle/>
      <a:tcStyle>
        <a:tcBdr/>
        <a:fill>
          <a:solidFill>
            <a:srgbClr val="F3E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D8CD"/>
          </a:solidFill>
        </a:fill>
      </a:tcStyle>
    </a:wholeTbl>
    <a:band2H>
      <a:tcTxStyle/>
      <a:tcStyle>
        <a:tcBdr/>
        <a:fill>
          <a:solidFill>
            <a:srgbClr val="F3ED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DED6"/>
          </a:solidFill>
        </a:fill>
      </a:tcStyle>
    </a:wholeTbl>
    <a:band2H>
      <a:tcTxStyle/>
      <a:tcStyle>
        <a:tcBdr/>
        <a:fill>
          <a:solidFill>
            <a:srgbClr val="F1EF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33" autoAdjust="0"/>
  </p:normalViewPr>
  <p:slideViewPr>
    <p:cSldViewPr snapToGrid="0">
      <p:cViewPr varScale="1">
        <p:scale>
          <a:sx n="154" d="100"/>
          <a:sy n="154" d="100"/>
        </p:scale>
        <p:origin x="534" y="132"/>
      </p:cViewPr>
      <p:guideLst/>
    </p:cSldViewPr>
  </p:slideViewPr>
  <p:outlineViewPr>
    <p:cViewPr>
      <p:scale>
        <a:sx n="33" d="100"/>
        <a:sy n="33" d="100"/>
      </p:scale>
      <p:origin x="0" y="-29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1143000" y="685800"/>
            <a:ext cx="4572000" cy="3429000"/>
          </a:xfrm>
          <a:prstGeom prst="rect">
            <a:avLst/>
          </a:prstGeom>
        </p:spPr>
        <p:txBody>
          <a:bodyPr/>
          <a:lstStyle/>
          <a:p>
            <a:endParaRPr/>
          </a:p>
        </p:txBody>
      </p:sp>
      <p:sp>
        <p:nvSpPr>
          <p:cNvPr id="170" name="Shape 170"/>
          <p:cNvSpPr>
            <a:spLocks noGrp="1"/>
          </p:cNvSpPr>
          <p:nvPr>
            <p:ph type="body" sz="quarter" idx="1"/>
          </p:nvPr>
        </p:nvSpPr>
        <p:spPr>
          <a:xfrm>
            <a:off x="914400" y="4343400"/>
            <a:ext cx="5029200" cy="4114800"/>
          </a:xfrm>
          <a:prstGeom prst="rect">
            <a:avLst/>
          </a:prstGeom>
        </p:spPr>
        <p:txBody>
          <a:bodyPr/>
          <a:lstStyle/>
          <a:p>
            <a:endParaRPr/>
          </a:p>
        </p:txBody>
      </p:sp>
    </p:spTree>
  </p:cSld>
  <p:clrMap bg1="dk1" tx1="lt1" bg2="dk2" tx2="lt2" accent1="accent1" accent2="accent2" accent3="accent3" accent4="accent4" accent5="accent5" accent6="accent6" hlink="hlink" folHlink="folHlink"/>
  <p:notesStyle>
    <a:lvl1pPr defTabSz="457200" latinLnBrk="0">
      <a:defRPr sz="1200">
        <a:solidFill>
          <a:srgbClr val="FFFFFF"/>
        </a:solidFill>
        <a:latin typeface="+mj-lt"/>
        <a:ea typeface="+mj-ea"/>
        <a:cs typeface="+mj-cs"/>
        <a:sym typeface="Calisto MT"/>
      </a:defRPr>
    </a:lvl1pPr>
    <a:lvl2pPr indent="228600" defTabSz="457200" latinLnBrk="0">
      <a:defRPr sz="1200">
        <a:solidFill>
          <a:srgbClr val="FFFFFF"/>
        </a:solidFill>
        <a:latin typeface="+mj-lt"/>
        <a:ea typeface="+mj-ea"/>
        <a:cs typeface="+mj-cs"/>
        <a:sym typeface="Calisto MT"/>
      </a:defRPr>
    </a:lvl2pPr>
    <a:lvl3pPr indent="457200" defTabSz="457200" latinLnBrk="0">
      <a:defRPr sz="1200">
        <a:solidFill>
          <a:srgbClr val="FFFFFF"/>
        </a:solidFill>
        <a:latin typeface="+mj-lt"/>
        <a:ea typeface="+mj-ea"/>
        <a:cs typeface="+mj-cs"/>
        <a:sym typeface="Calisto MT"/>
      </a:defRPr>
    </a:lvl3pPr>
    <a:lvl4pPr indent="685800" defTabSz="457200" latinLnBrk="0">
      <a:defRPr sz="1200">
        <a:solidFill>
          <a:srgbClr val="FFFFFF"/>
        </a:solidFill>
        <a:latin typeface="+mj-lt"/>
        <a:ea typeface="+mj-ea"/>
        <a:cs typeface="+mj-cs"/>
        <a:sym typeface="Calisto MT"/>
      </a:defRPr>
    </a:lvl4pPr>
    <a:lvl5pPr indent="914400" defTabSz="457200" latinLnBrk="0">
      <a:defRPr sz="1200">
        <a:solidFill>
          <a:srgbClr val="FFFFFF"/>
        </a:solidFill>
        <a:latin typeface="+mj-lt"/>
        <a:ea typeface="+mj-ea"/>
        <a:cs typeface="+mj-cs"/>
        <a:sym typeface="Calisto MT"/>
      </a:defRPr>
    </a:lvl5pPr>
    <a:lvl6pPr indent="1143000" defTabSz="457200" latinLnBrk="0">
      <a:defRPr sz="1200">
        <a:solidFill>
          <a:srgbClr val="FFFFFF"/>
        </a:solidFill>
        <a:latin typeface="+mj-lt"/>
        <a:ea typeface="+mj-ea"/>
        <a:cs typeface="+mj-cs"/>
        <a:sym typeface="Calisto MT"/>
      </a:defRPr>
    </a:lvl6pPr>
    <a:lvl7pPr indent="1371600" defTabSz="457200" latinLnBrk="0">
      <a:defRPr sz="1200">
        <a:solidFill>
          <a:srgbClr val="FFFFFF"/>
        </a:solidFill>
        <a:latin typeface="+mj-lt"/>
        <a:ea typeface="+mj-ea"/>
        <a:cs typeface="+mj-cs"/>
        <a:sym typeface="Calisto MT"/>
      </a:defRPr>
    </a:lvl7pPr>
    <a:lvl8pPr indent="1600200" defTabSz="457200" latinLnBrk="0">
      <a:defRPr sz="1200">
        <a:solidFill>
          <a:srgbClr val="FFFFFF"/>
        </a:solidFill>
        <a:latin typeface="+mj-lt"/>
        <a:ea typeface="+mj-ea"/>
        <a:cs typeface="+mj-cs"/>
        <a:sym typeface="Calisto MT"/>
      </a:defRPr>
    </a:lvl8pPr>
    <a:lvl9pPr indent="1828800" defTabSz="457200" latinLnBrk="0">
      <a:defRPr sz="1200">
        <a:solidFill>
          <a:srgbClr val="FFFFFF"/>
        </a:solidFill>
        <a:latin typeface="+mj-lt"/>
        <a:ea typeface="+mj-ea"/>
        <a:cs typeface="+mj-cs"/>
        <a:sym typeface="Calisto MT"/>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370692" y="1769540"/>
            <a:ext cx="9440035" cy="1828802"/>
          </a:xfrm>
          <a:prstGeom prst="rect">
            <a:avLst/>
          </a:prstGeom>
        </p:spPr>
        <p:txBody>
          <a:bodyPr anchor="b"/>
          <a:lstStyle>
            <a:lvl1pPr>
              <a:defRPr sz="5400"/>
            </a:lvl1pPr>
          </a:lstStyle>
          <a:p>
            <a:r>
              <a:t>Title Text</a:t>
            </a:r>
          </a:p>
        </p:txBody>
      </p:sp>
      <p:sp>
        <p:nvSpPr>
          <p:cNvPr id="12" name="Body Level One…"/>
          <p:cNvSpPr txBox="1">
            <a:spLocks noGrp="1"/>
          </p:cNvSpPr>
          <p:nvPr>
            <p:ph type="body" sz="quarter" idx="1"/>
          </p:nvPr>
        </p:nvSpPr>
        <p:spPr>
          <a:xfrm>
            <a:off x="1370692" y="3598338"/>
            <a:ext cx="9440035" cy="1049868"/>
          </a:xfrm>
          <a:prstGeom prst="rect">
            <a:avLst/>
          </a:prstGeom>
        </p:spPr>
        <p:txBody>
          <a:bodyPr/>
          <a:lstStyle>
            <a:lvl1pPr marL="0" indent="0" algn="ctr">
              <a:buClrTx/>
              <a:buSzTx/>
              <a:buNone/>
              <a:defRPr>
                <a:solidFill>
                  <a:srgbClr val="FFFFFF"/>
                </a:solidFill>
              </a:defRPr>
            </a:lvl1pPr>
            <a:lvl2pPr marL="0" indent="457200" algn="ctr">
              <a:buClrTx/>
              <a:buSzTx/>
              <a:buNone/>
              <a:defRPr>
                <a:solidFill>
                  <a:srgbClr val="FFFFFF"/>
                </a:solidFill>
              </a:defRPr>
            </a:lvl2pPr>
            <a:lvl3pPr marL="0" indent="914400" algn="ctr">
              <a:buClrTx/>
              <a:buSzTx/>
              <a:buNone/>
              <a:defRPr>
                <a:solidFill>
                  <a:srgbClr val="FFFFFF"/>
                </a:solidFill>
              </a:defRPr>
            </a:lvl3pPr>
            <a:lvl4pPr marL="0" indent="1371600" algn="ctr">
              <a:buClrTx/>
              <a:buSzTx/>
              <a:buNone/>
              <a:defRPr>
                <a:solidFill>
                  <a:srgbClr val="FFFFFF"/>
                </a:solidFill>
              </a:defRPr>
            </a:lvl4pPr>
            <a:lvl5pPr marL="0" indent="1828800" algn="ctr">
              <a:buClrTx/>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anoramic Picture with Caption">
    <p:spTree>
      <p:nvGrpSpPr>
        <p:cNvPr id="1" name=""/>
        <p:cNvGrpSpPr/>
        <p:nvPr/>
      </p:nvGrpSpPr>
      <p:grpSpPr>
        <a:xfrm>
          <a:off x="0" y="0"/>
          <a:ext cx="0" cy="0"/>
          <a:chOff x="0" y="0"/>
          <a:chExt cx="0" cy="0"/>
        </a:xfrm>
      </p:grpSpPr>
      <p:pic>
        <p:nvPicPr>
          <p:cNvPr id="95" name="Picture 15" descr="Picture 15"/>
          <p:cNvPicPr>
            <a:picLocks noChangeAspect="1"/>
          </p:cNvPicPr>
          <p:nvPr/>
        </p:nvPicPr>
        <p:blipFill>
          <a:blip r:embed="rId2"/>
          <a:stretch>
            <a:fillRect/>
          </a:stretch>
        </p:blipFill>
        <p:spPr>
          <a:xfrm>
            <a:off x="1013882" y="547807"/>
            <a:ext cx="10141800" cy="3816807"/>
          </a:xfrm>
          <a:prstGeom prst="rect">
            <a:avLst/>
          </a:prstGeom>
          <a:ln w="12700">
            <a:miter lim="400000"/>
          </a:ln>
        </p:spPr>
      </p:pic>
      <p:sp>
        <p:nvSpPr>
          <p:cNvPr id="96" name="Title Text"/>
          <p:cNvSpPr txBox="1">
            <a:spLocks noGrp="1"/>
          </p:cNvSpPr>
          <p:nvPr>
            <p:ph type="title"/>
          </p:nvPr>
        </p:nvSpPr>
        <p:spPr>
          <a:xfrm>
            <a:off x="913806" y="4565255"/>
            <a:ext cx="10355327" cy="543473"/>
          </a:xfrm>
          <a:prstGeom prst="rect">
            <a:avLst/>
          </a:prstGeom>
        </p:spPr>
        <p:txBody>
          <a:bodyPr anchor="b"/>
          <a:lstStyle>
            <a:lvl1pPr>
              <a:defRPr sz="2800"/>
            </a:lvl1pPr>
          </a:lstStyle>
          <a:p>
            <a:r>
              <a:t>Title Text</a:t>
            </a:r>
          </a:p>
        </p:txBody>
      </p:sp>
      <p:sp>
        <p:nvSpPr>
          <p:cNvPr id="97" name="Picture Placeholder 2"/>
          <p:cNvSpPr>
            <a:spLocks noGrp="1"/>
          </p:cNvSpPr>
          <p:nvPr>
            <p:ph type="pic" idx="21"/>
          </p:nvPr>
        </p:nvSpPr>
        <p:spPr>
          <a:xfrm>
            <a:off x="1169348" y="695008"/>
            <a:ext cx="9845348" cy="3525672"/>
          </a:xfrm>
          <a:prstGeom prst="rect">
            <a:avLst/>
          </a:prstGeom>
          <a:effectLst>
            <a:outerShdw blurRad="38100" dist="25400" dir="4440000" rotWithShape="0">
              <a:srgbClr val="000000">
                <a:alpha val="36000"/>
              </a:srgbClr>
            </a:outerShdw>
          </a:effectLst>
        </p:spPr>
        <p:txBody>
          <a:bodyPr lIns="91439" rIns="91439">
            <a:noAutofit/>
          </a:bodyPr>
          <a:lstStyle/>
          <a:p>
            <a:endParaRPr/>
          </a:p>
        </p:txBody>
      </p:sp>
      <p:sp>
        <p:nvSpPr>
          <p:cNvPr id="98" name="Body Level One…"/>
          <p:cNvSpPr txBox="1">
            <a:spLocks noGrp="1"/>
          </p:cNvSpPr>
          <p:nvPr>
            <p:ph type="body" sz="quarter" idx="1"/>
          </p:nvPr>
        </p:nvSpPr>
        <p:spPr>
          <a:xfrm>
            <a:off x="913794" y="5108728"/>
            <a:ext cx="10353763" cy="682473"/>
          </a:xfrm>
          <a:prstGeom prst="rect">
            <a:avLst/>
          </a:prstGeom>
        </p:spPr>
        <p:txBody>
          <a:bodyPr/>
          <a:lstStyle>
            <a:lvl1pPr marL="0" indent="0" algn="ctr">
              <a:buClrTx/>
              <a:buSzTx/>
              <a:buNone/>
              <a:defRPr sz="1600"/>
            </a:lvl1pPr>
            <a:lvl2pPr marL="0" indent="457200" algn="ctr">
              <a:buClrTx/>
              <a:buSzTx/>
              <a:buNone/>
              <a:defRPr sz="1600"/>
            </a:lvl2pPr>
            <a:lvl3pPr marL="0" indent="914400" algn="ctr">
              <a:buClrTx/>
              <a:buSzTx/>
              <a:buNone/>
              <a:defRPr sz="1600"/>
            </a:lvl3pPr>
            <a:lvl4pPr marL="0" indent="1371600" algn="ctr">
              <a:buClrTx/>
              <a:buSzTx/>
              <a:buNone/>
              <a:defRPr sz="1600"/>
            </a:lvl4pPr>
            <a:lvl5pPr marL="0" indent="1828800" algn="ctr">
              <a:buClrTx/>
              <a:buSzTx/>
              <a:buNone/>
              <a:defRPr sz="1600"/>
            </a:lvl5pPr>
          </a:lstStyle>
          <a:p>
            <a:r>
              <a:t>Body Level One</a:t>
            </a:r>
          </a:p>
          <a:p>
            <a:pPr lvl="1"/>
            <a:r>
              <a:t>Body Level Two</a:t>
            </a:r>
          </a:p>
          <a:p>
            <a:pPr lvl="2"/>
            <a:r>
              <a:t>Body Level Three</a:t>
            </a:r>
          </a:p>
          <a:p>
            <a:pPr lvl="3"/>
            <a:r>
              <a:t>Body Level Four</a:t>
            </a:r>
          </a:p>
          <a:p>
            <a:pPr lvl="4"/>
            <a:r>
              <a:t>Body Level Five</a:t>
            </a: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aption">
    <p:spTree>
      <p:nvGrpSpPr>
        <p:cNvPr id="1" name=""/>
        <p:cNvGrpSpPr/>
        <p:nvPr/>
      </p:nvGrpSpPr>
      <p:grpSpPr>
        <a:xfrm>
          <a:off x="0" y="0"/>
          <a:ext cx="0" cy="0"/>
          <a:chOff x="0" y="0"/>
          <a:chExt cx="0" cy="0"/>
        </a:xfrm>
      </p:grpSpPr>
      <p:sp>
        <p:nvSpPr>
          <p:cNvPr id="106" name="Title Text"/>
          <p:cNvSpPr txBox="1">
            <a:spLocks noGrp="1"/>
          </p:cNvSpPr>
          <p:nvPr>
            <p:ph type="title"/>
          </p:nvPr>
        </p:nvSpPr>
        <p:spPr>
          <a:xfrm>
            <a:off x="913794" y="608436"/>
            <a:ext cx="10353763" cy="3534345"/>
          </a:xfrm>
          <a:prstGeom prst="rect">
            <a:avLst/>
          </a:prstGeom>
        </p:spPr>
        <p:txBody>
          <a:bodyPr/>
          <a:lstStyle>
            <a:lvl1pPr>
              <a:defRPr sz="3200"/>
            </a:lvl1pPr>
          </a:lstStyle>
          <a:p>
            <a:r>
              <a:t>Title Text</a:t>
            </a:r>
          </a:p>
        </p:txBody>
      </p:sp>
      <p:sp>
        <p:nvSpPr>
          <p:cNvPr id="107" name="Body Level One…"/>
          <p:cNvSpPr txBox="1">
            <a:spLocks noGrp="1"/>
          </p:cNvSpPr>
          <p:nvPr>
            <p:ph type="body" sz="quarter" idx="1"/>
          </p:nvPr>
        </p:nvSpPr>
        <p:spPr>
          <a:xfrm>
            <a:off x="913794" y="4295180"/>
            <a:ext cx="10353764" cy="1501827"/>
          </a:xfrm>
          <a:prstGeom prst="rect">
            <a:avLst/>
          </a:prstGeom>
        </p:spPr>
        <p:txBody>
          <a:bodyPr anchor="ctr"/>
          <a:lstStyle>
            <a:lvl1pPr marL="0" indent="0" algn="ctr">
              <a:buClrTx/>
              <a:buSzTx/>
              <a:buNone/>
              <a:defRPr sz="1600"/>
            </a:lvl1pPr>
            <a:lvl2pPr marL="0" indent="457200" algn="ctr">
              <a:buClrTx/>
              <a:buSzTx/>
              <a:buNone/>
              <a:defRPr sz="1600"/>
            </a:lvl2pPr>
            <a:lvl3pPr marL="0" indent="914400" algn="ctr">
              <a:buClrTx/>
              <a:buSzTx/>
              <a:buNone/>
              <a:defRPr sz="1600"/>
            </a:lvl3pPr>
            <a:lvl4pPr marL="0" indent="1371600" algn="ctr">
              <a:buClrTx/>
              <a:buSzTx/>
              <a:buNone/>
              <a:defRPr sz="1600"/>
            </a:lvl4pPr>
            <a:lvl5pPr marL="0" indent="1828800" algn="ctr">
              <a:buClrTx/>
              <a:buSzTx/>
              <a:buNone/>
              <a:defRPr sz="1600"/>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with Caption">
    <p:spTree>
      <p:nvGrpSpPr>
        <p:cNvPr id="1" name=""/>
        <p:cNvGrpSpPr/>
        <p:nvPr/>
      </p:nvGrpSpPr>
      <p:grpSpPr>
        <a:xfrm>
          <a:off x="0" y="0"/>
          <a:ext cx="0" cy="0"/>
          <a:chOff x="0" y="0"/>
          <a:chExt cx="0" cy="0"/>
        </a:xfrm>
      </p:grpSpPr>
      <p:sp>
        <p:nvSpPr>
          <p:cNvPr id="115" name="Title Text"/>
          <p:cNvSpPr txBox="1">
            <a:spLocks noGrp="1"/>
          </p:cNvSpPr>
          <p:nvPr>
            <p:ph type="title"/>
          </p:nvPr>
        </p:nvSpPr>
        <p:spPr>
          <a:xfrm>
            <a:off x="1446212" y="609600"/>
            <a:ext cx="9302753" cy="2992904"/>
          </a:xfrm>
          <a:prstGeom prst="rect">
            <a:avLst/>
          </a:prstGeom>
        </p:spPr>
        <p:txBody>
          <a:bodyPr/>
          <a:lstStyle>
            <a:lvl1pPr>
              <a:defRPr sz="3200"/>
            </a:lvl1pPr>
          </a:lstStyle>
          <a:p>
            <a:r>
              <a:t>Title Text</a:t>
            </a:r>
          </a:p>
        </p:txBody>
      </p:sp>
      <p:sp>
        <p:nvSpPr>
          <p:cNvPr id="116" name="Body Level One…"/>
          <p:cNvSpPr txBox="1">
            <a:spLocks noGrp="1"/>
          </p:cNvSpPr>
          <p:nvPr>
            <p:ph type="body" sz="quarter" idx="1"/>
          </p:nvPr>
        </p:nvSpPr>
        <p:spPr>
          <a:xfrm>
            <a:off x="1720644" y="3610031"/>
            <a:ext cx="8752300" cy="532750"/>
          </a:xfrm>
          <a:prstGeom prst="rect">
            <a:avLst/>
          </a:prstGeom>
        </p:spPr>
        <p:txBody>
          <a:bodyPr/>
          <a:lstStyle>
            <a:lvl1pPr marL="0" indent="0" algn="r">
              <a:buClrTx/>
              <a:buSzTx/>
              <a:buNone/>
              <a:defRPr sz="1400"/>
            </a:lvl1pPr>
            <a:lvl2pPr marL="0" indent="457200" algn="r">
              <a:buClrTx/>
              <a:buSzTx/>
              <a:buNone/>
              <a:defRPr sz="1400"/>
            </a:lvl2pPr>
            <a:lvl3pPr marL="0" indent="914400" algn="r">
              <a:buClrTx/>
              <a:buSzTx/>
              <a:buNone/>
              <a:defRPr sz="1400"/>
            </a:lvl3pPr>
            <a:lvl4pPr marL="0" indent="1371600" algn="r">
              <a:buClrTx/>
              <a:buSzTx/>
              <a:buNone/>
              <a:defRPr sz="1400"/>
            </a:lvl4pPr>
            <a:lvl5pPr marL="0" indent="1828800" algn="r">
              <a:buClrTx/>
              <a:buSzTx/>
              <a:buNone/>
              <a:defRPr sz="1400"/>
            </a:lvl5pPr>
          </a:lstStyle>
          <a:p>
            <a:r>
              <a:t>Body Level One</a:t>
            </a:r>
          </a:p>
          <a:p>
            <a:pPr lvl="1"/>
            <a:r>
              <a:t>Body Level Two</a:t>
            </a:r>
          </a:p>
          <a:p>
            <a:pPr lvl="2"/>
            <a:r>
              <a:t>Body Level Three</a:t>
            </a:r>
          </a:p>
          <a:p>
            <a:pPr lvl="3"/>
            <a:r>
              <a:t>Body Level Four</a:t>
            </a:r>
          </a:p>
          <a:p>
            <a:pPr lvl="4"/>
            <a:r>
              <a:t>Body Level Five</a:t>
            </a:r>
          </a:p>
        </p:txBody>
      </p:sp>
      <p:sp>
        <p:nvSpPr>
          <p:cNvPr id="117" name="Text Placeholder 3"/>
          <p:cNvSpPr>
            <a:spLocks noGrp="1"/>
          </p:cNvSpPr>
          <p:nvPr>
            <p:ph type="body" sz="quarter" idx="21"/>
          </p:nvPr>
        </p:nvSpPr>
        <p:spPr>
          <a:xfrm>
            <a:off x="913793" y="4304353"/>
            <a:ext cx="10353765" cy="1489497"/>
          </a:xfrm>
          <a:prstGeom prst="rect">
            <a:avLst/>
          </a:prstGeom>
        </p:spPr>
        <p:txBody>
          <a:bodyPr anchor="ctr"/>
          <a:lstStyle/>
          <a:p>
            <a:pPr marL="0" indent="0" algn="ctr">
              <a:buClrTx/>
              <a:buSzTx/>
              <a:buNone/>
              <a:defRPr sz="1600"/>
            </a:pPr>
            <a:endParaRPr/>
          </a:p>
        </p:txBody>
      </p:sp>
      <p:sp>
        <p:nvSpPr>
          <p:cNvPr id="118" name="TextBox 10"/>
          <p:cNvSpPr txBox="1"/>
          <p:nvPr/>
        </p:nvSpPr>
        <p:spPr>
          <a:xfrm>
            <a:off x="1036319" y="521863"/>
            <a:ext cx="518162" cy="1310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8000" cap="all">
                <a:solidFill>
                  <a:srgbClr val="FFFFFF"/>
                </a:solidFill>
              </a:defRPr>
            </a:lvl1pPr>
          </a:lstStyle>
          <a:p>
            <a:r>
              <a:t>“</a:t>
            </a:r>
          </a:p>
        </p:txBody>
      </p:sp>
      <p:sp>
        <p:nvSpPr>
          <p:cNvPr id="119" name="TextBox 12"/>
          <p:cNvSpPr txBox="1"/>
          <p:nvPr/>
        </p:nvSpPr>
        <p:spPr>
          <a:xfrm>
            <a:off x="10550436" y="2565326"/>
            <a:ext cx="518161" cy="1310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8000" cap="all">
                <a:solidFill>
                  <a:srgbClr val="FFFFFF"/>
                </a:solidFill>
              </a:defRPr>
            </a:lvl1pPr>
          </a:lstStyle>
          <a:p>
            <a:r>
              <a:t>”</a:t>
            </a:r>
          </a:p>
        </p:txBody>
      </p:sp>
      <p:sp>
        <p:nvSpPr>
          <p:cNvPr id="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Name Card">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913794" y="2126942"/>
            <a:ext cx="10353764" cy="2511836"/>
          </a:xfrm>
          <a:prstGeom prst="rect">
            <a:avLst/>
          </a:prstGeom>
        </p:spPr>
        <p:txBody>
          <a:bodyPr anchor="b"/>
          <a:lstStyle>
            <a:lvl1pPr>
              <a:defRPr sz="3200"/>
            </a:lvl1pPr>
          </a:lstStyle>
          <a:p>
            <a:r>
              <a:t>Title Text</a:t>
            </a:r>
          </a:p>
        </p:txBody>
      </p:sp>
      <p:sp>
        <p:nvSpPr>
          <p:cNvPr id="128" name="Body Level One…"/>
          <p:cNvSpPr txBox="1">
            <a:spLocks noGrp="1"/>
          </p:cNvSpPr>
          <p:nvPr>
            <p:ph type="body" sz="quarter" idx="1"/>
          </p:nvPr>
        </p:nvSpPr>
        <p:spPr>
          <a:xfrm>
            <a:off x="913783" y="4650556"/>
            <a:ext cx="10352201" cy="1140645"/>
          </a:xfrm>
          <a:prstGeom prst="rect">
            <a:avLst/>
          </a:prstGeom>
        </p:spPr>
        <p:txBody>
          <a:bodyPr/>
          <a:lstStyle>
            <a:lvl1pPr marL="0" indent="0" algn="ctr">
              <a:buClrTx/>
              <a:buSzTx/>
              <a:buNone/>
              <a:defRPr sz="1600"/>
            </a:lvl1pPr>
            <a:lvl2pPr marL="0" indent="457200" algn="ctr">
              <a:buClrTx/>
              <a:buSzTx/>
              <a:buNone/>
              <a:defRPr sz="1600"/>
            </a:lvl2pPr>
            <a:lvl3pPr marL="0" indent="914400" algn="ctr">
              <a:buClrTx/>
              <a:buSzTx/>
              <a:buNone/>
              <a:defRPr sz="1600"/>
            </a:lvl3pPr>
            <a:lvl4pPr marL="0" indent="1371600" algn="ctr">
              <a:buClrTx/>
              <a:buSzTx/>
              <a:buNone/>
              <a:defRPr sz="1600"/>
            </a:lvl4pPr>
            <a:lvl5pPr marL="0" indent="1828800" algn="ctr">
              <a:buClrTx/>
              <a:buSzTx/>
              <a:buNone/>
              <a:defRPr sz="1600"/>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 Column">
    <p:spTree>
      <p:nvGrpSpPr>
        <p:cNvPr id="1" name=""/>
        <p:cNvGrpSpPr/>
        <p:nvPr/>
      </p:nvGrpSpPr>
      <p:grpSpPr>
        <a:xfrm>
          <a:off x="0" y="0"/>
          <a:ext cx="0" cy="0"/>
          <a:chOff x="0" y="0"/>
          <a:chExt cx="0" cy="0"/>
        </a:xfrm>
      </p:grpSpPr>
      <p:sp>
        <p:nvSpPr>
          <p:cNvPr id="136" name="Title Text"/>
          <p:cNvSpPr txBox="1">
            <a:spLocks noGrp="1"/>
          </p:cNvSpPr>
          <p:nvPr>
            <p:ph type="title"/>
          </p:nvPr>
        </p:nvSpPr>
        <p:spPr>
          <a:prstGeom prst="rect">
            <a:avLst/>
          </a:prstGeom>
        </p:spPr>
        <p:txBody>
          <a:bodyPr/>
          <a:lstStyle/>
          <a:p>
            <a:r>
              <a:t>Title Text</a:t>
            </a:r>
          </a:p>
        </p:txBody>
      </p:sp>
      <p:sp>
        <p:nvSpPr>
          <p:cNvPr id="137" name="Body Level One…"/>
          <p:cNvSpPr txBox="1">
            <a:spLocks noGrp="1"/>
          </p:cNvSpPr>
          <p:nvPr>
            <p:ph type="body" sz="quarter" idx="1"/>
          </p:nvPr>
        </p:nvSpPr>
        <p:spPr>
          <a:xfrm>
            <a:off x="913794" y="1885950"/>
            <a:ext cx="3300986" cy="576263"/>
          </a:xfrm>
          <a:prstGeom prst="rect">
            <a:avLst/>
          </a:prstGeom>
        </p:spPr>
        <p:txBody>
          <a:bodyPr anchor="b"/>
          <a:lstStyle>
            <a:lvl1pPr marL="0" indent="0" algn="ctr">
              <a:buClrTx/>
              <a:buSzTx/>
              <a:buNone/>
              <a:defRPr sz="2400">
                <a:solidFill>
                  <a:srgbClr val="FFFFFF"/>
                </a:solidFill>
              </a:defRPr>
            </a:lvl1pPr>
            <a:lvl2pPr marL="0" indent="457200" algn="ctr">
              <a:buClrTx/>
              <a:buSzTx/>
              <a:buNone/>
              <a:defRPr sz="2400">
                <a:solidFill>
                  <a:srgbClr val="FFFFFF"/>
                </a:solidFill>
              </a:defRPr>
            </a:lvl2pPr>
            <a:lvl3pPr marL="0" indent="914400" algn="ctr">
              <a:buClrTx/>
              <a:buSzTx/>
              <a:buNone/>
              <a:defRPr sz="2400">
                <a:solidFill>
                  <a:srgbClr val="FFFFFF"/>
                </a:solidFill>
              </a:defRPr>
            </a:lvl3pPr>
            <a:lvl4pPr marL="0" indent="1371600" algn="ctr">
              <a:buClrTx/>
              <a:buSzTx/>
              <a:buNone/>
              <a:defRPr sz="2400">
                <a:solidFill>
                  <a:srgbClr val="FFFFFF"/>
                </a:solidFill>
              </a:defRPr>
            </a:lvl4pPr>
            <a:lvl5pPr marL="0" indent="1828800" algn="ctr">
              <a:buClrTx/>
              <a:buSz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8" name="Text Placeholder 3"/>
          <p:cNvSpPr>
            <a:spLocks noGrp="1"/>
          </p:cNvSpPr>
          <p:nvPr>
            <p:ph type="body" sz="quarter" idx="21"/>
          </p:nvPr>
        </p:nvSpPr>
        <p:spPr>
          <a:xfrm>
            <a:off x="913794" y="2571750"/>
            <a:ext cx="3300986" cy="3219450"/>
          </a:xfrm>
          <a:prstGeom prst="rect">
            <a:avLst/>
          </a:prstGeom>
        </p:spPr>
        <p:txBody>
          <a:bodyPr/>
          <a:lstStyle/>
          <a:p>
            <a:pPr marL="0" indent="0" algn="ctr">
              <a:buClrTx/>
              <a:buSzTx/>
              <a:buNone/>
              <a:defRPr sz="1400"/>
            </a:pPr>
            <a:endParaRPr/>
          </a:p>
        </p:txBody>
      </p:sp>
      <p:sp>
        <p:nvSpPr>
          <p:cNvPr id="139" name="Text Placeholder 4"/>
          <p:cNvSpPr>
            <a:spLocks noGrp="1"/>
          </p:cNvSpPr>
          <p:nvPr>
            <p:ph type="body" sz="quarter" idx="22"/>
          </p:nvPr>
        </p:nvSpPr>
        <p:spPr>
          <a:xfrm>
            <a:off x="4446711" y="1885949"/>
            <a:ext cx="3300985" cy="576264"/>
          </a:xfrm>
          <a:prstGeom prst="rect">
            <a:avLst/>
          </a:prstGeom>
        </p:spPr>
        <p:txBody>
          <a:bodyPr anchor="b"/>
          <a:lstStyle/>
          <a:p>
            <a:pPr marL="0" indent="0" algn="ctr">
              <a:buClrTx/>
              <a:buSzTx/>
              <a:buNone/>
              <a:defRPr sz="2400">
                <a:solidFill>
                  <a:srgbClr val="FFFFFF"/>
                </a:solidFill>
              </a:defRPr>
            </a:pPr>
            <a:endParaRPr/>
          </a:p>
        </p:txBody>
      </p:sp>
      <p:sp>
        <p:nvSpPr>
          <p:cNvPr id="140" name="Text Placeholder 3"/>
          <p:cNvSpPr>
            <a:spLocks noGrp="1"/>
          </p:cNvSpPr>
          <p:nvPr>
            <p:ph type="body" sz="quarter" idx="23"/>
          </p:nvPr>
        </p:nvSpPr>
        <p:spPr>
          <a:xfrm>
            <a:off x="4441435" y="2571750"/>
            <a:ext cx="3300985" cy="3219450"/>
          </a:xfrm>
          <a:prstGeom prst="rect">
            <a:avLst/>
          </a:prstGeom>
        </p:spPr>
        <p:txBody>
          <a:bodyPr/>
          <a:lstStyle/>
          <a:p>
            <a:pPr marL="0" indent="0" algn="ctr">
              <a:buClrTx/>
              <a:buSzTx/>
              <a:buNone/>
              <a:defRPr sz="1400"/>
            </a:pPr>
            <a:endParaRPr/>
          </a:p>
        </p:txBody>
      </p:sp>
      <p:sp>
        <p:nvSpPr>
          <p:cNvPr id="141" name="Text Placeholder 4"/>
          <p:cNvSpPr>
            <a:spLocks noGrp="1"/>
          </p:cNvSpPr>
          <p:nvPr>
            <p:ph type="body" sz="quarter" idx="24"/>
          </p:nvPr>
        </p:nvSpPr>
        <p:spPr>
          <a:xfrm>
            <a:off x="7966571" y="1885949"/>
            <a:ext cx="3300985" cy="576264"/>
          </a:xfrm>
          <a:prstGeom prst="rect">
            <a:avLst/>
          </a:prstGeom>
        </p:spPr>
        <p:txBody>
          <a:bodyPr anchor="b"/>
          <a:lstStyle/>
          <a:p>
            <a:pPr marL="0" indent="0" algn="ctr">
              <a:buClrTx/>
              <a:buSzTx/>
              <a:buNone/>
              <a:defRPr sz="2400">
                <a:solidFill>
                  <a:srgbClr val="FFFFFF"/>
                </a:solidFill>
              </a:defRPr>
            </a:pPr>
            <a:endParaRPr/>
          </a:p>
        </p:txBody>
      </p:sp>
      <p:sp>
        <p:nvSpPr>
          <p:cNvPr id="142" name="Text Placeholder 3"/>
          <p:cNvSpPr>
            <a:spLocks noGrp="1"/>
          </p:cNvSpPr>
          <p:nvPr>
            <p:ph type="body" sz="quarter" idx="25"/>
          </p:nvPr>
        </p:nvSpPr>
        <p:spPr>
          <a:xfrm>
            <a:off x="7966571" y="2571750"/>
            <a:ext cx="3300985" cy="3219450"/>
          </a:xfrm>
          <a:prstGeom prst="rect">
            <a:avLst/>
          </a:prstGeom>
        </p:spPr>
        <p:txBody>
          <a:bodyPr/>
          <a:lstStyle/>
          <a:p>
            <a:pPr marL="0" indent="0" algn="ctr">
              <a:buClrTx/>
              <a:buSzTx/>
              <a:buNone/>
              <a:defRPr sz="1400"/>
            </a:pPr>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3 Picture Column">
    <p:spTree>
      <p:nvGrpSpPr>
        <p:cNvPr id="1" name=""/>
        <p:cNvGrpSpPr/>
        <p:nvPr/>
      </p:nvGrpSpPr>
      <p:grpSpPr>
        <a:xfrm>
          <a:off x="0" y="0"/>
          <a:ext cx="0" cy="0"/>
          <a:chOff x="0" y="0"/>
          <a:chExt cx="0" cy="0"/>
        </a:xfrm>
      </p:grpSpPr>
      <p:pic>
        <p:nvPicPr>
          <p:cNvPr id="150" name="Picture 1" descr="Picture 1"/>
          <p:cNvPicPr>
            <a:picLocks noChangeAspect="1"/>
          </p:cNvPicPr>
          <p:nvPr/>
        </p:nvPicPr>
        <p:blipFill>
          <a:blip r:embed="rId2"/>
          <a:stretch>
            <a:fillRect/>
          </a:stretch>
        </p:blipFill>
        <p:spPr>
          <a:xfrm>
            <a:off x="897961" y="1818214"/>
            <a:ext cx="3339974" cy="1847851"/>
          </a:xfrm>
          <a:prstGeom prst="rect">
            <a:avLst/>
          </a:prstGeom>
          <a:ln w="12700">
            <a:miter lim="400000"/>
          </a:ln>
        </p:spPr>
      </p:pic>
      <p:pic>
        <p:nvPicPr>
          <p:cNvPr id="151" name="Picture 35" descr="Picture 35"/>
          <p:cNvPicPr>
            <a:picLocks noChangeAspect="1"/>
          </p:cNvPicPr>
          <p:nvPr/>
        </p:nvPicPr>
        <p:blipFill>
          <a:blip r:embed="rId2"/>
          <a:stretch>
            <a:fillRect/>
          </a:stretch>
        </p:blipFill>
        <p:spPr>
          <a:xfrm>
            <a:off x="4403800" y="1818214"/>
            <a:ext cx="3339973" cy="1847851"/>
          </a:xfrm>
          <a:prstGeom prst="rect">
            <a:avLst/>
          </a:prstGeom>
          <a:ln w="12700">
            <a:miter lim="400000"/>
          </a:ln>
        </p:spPr>
      </p:pic>
      <p:pic>
        <p:nvPicPr>
          <p:cNvPr id="152" name="Picture 36" descr="Picture 36"/>
          <p:cNvPicPr>
            <a:picLocks noChangeAspect="1"/>
          </p:cNvPicPr>
          <p:nvPr/>
        </p:nvPicPr>
        <p:blipFill>
          <a:blip r:embed="rId2"/>
          <a:stretch>
            <a:fillRect/>
          </a:stretch>
        </p:blipFill>
        <p:spPr>
          <a:xfrm>
            <a:off x="7936051" y="1818214"/>
            <a:ext cx="3339973" cy="1847851"/>
          </a:xfrm>
          <a:prstGeom prst="rect">
            <a:avLst/>
          </a:prstGeom>
          <a:ln w="12700">
            <a:miter lim="400000"/>
          </a:ln>
        </p:spPr>
      </p:pic>
      <p:sp>
        <p:nvSpPr>
          <p:cNvPr id="153" name="Title Text"/>
          <p:cNvSpPr txBox="1">
            <a:spLocks noGrp="1"/>
          </p:cNvSpPr>
          <p:nvPr>
            <p:ph type="title"/>
          </p:nvPr>
        </p:nvSpPr>
        <p:spPr>
          <a:xfrm>
            <a:off x="913794" y="609600"/>
            <a:ext cx="10353764" cy="970450"/>
          </a:xfrm>
          <a:prstGeom prst="rect">
            <a:avLst/>
          </a:prstGeom>
        </p:spPr>
        <p:txBody>
          <a:bodyPr/>
          <a:lstStyle/>
          <a:p>
            <a:r>
              <a:t>Title Text</a:t>
            </a:r>
          </a:p>
        </p:txBody>
      </p:sp>
      <p:sp>
        <p:nvSpPr>
          <p:cNvPr id="154" name="Body Level One…"/>
          <p:cNvSpPr txBox="1">
            <a:spLocks noGrp="1"/>
          </p:cNvSpPr>
          <p:nvPr>
            <p:ph type="body" sz="quarter" idx="1"/>
          </p:nvPr>
        </p:nvSpPr>
        <p:spPr>
          <a:xfrm>
            <a:off x="913794" y="3904105"/>
            <a:ext cx="3300986" cy="576263"/>
          </a:xfrm>
          <a:prstGeom prst="rect">
            <a:avLst/>
          </a:prstGeom>
        </p:spPr>
        <p:txBody>
          <a:bodyPr anchor="b"/>
          <a:lstStyle>
            <a:lvl1pPr marL="0" indent="0" algn="ctr">
              <a:buClrTx/>
              <a:buSzTx/>
              <a:buNone/>
              <a:defRPr>
                <a:solidFill>
                  <a:srgbClr val="FFFFFF"/>
                </a:solidFill>
              </a:defRPr>
            </a:lvl1pPr>
            <a:lvl2pPr marL="0" indent="457200" algn="ctr">
              <a:buClrTx/>
              <a:buSzTx/>
              <a:buNone/>
              <a:defRPr>
                <a:solidFill>
                  <a:srgbClr val="FFFFFF"/>
                </a:solidFill>
              </a:defRPr>
            </a:lvl2pPr>
            <a:lvl3pPr marL="0" indent="914400" algn="ctr">
              <a:buClrTx/>
              <a:buSzTx/>
              <a:buNone/>
              <a:defRPr>
                <a:solidFill>
                  <a:srgbClr val="FFFFFF"/>
                </a:solidFill>
              </a:defRPr>
            </a:lvl3pPr>
            <a:lvl4pPr marL="0" indent="1371600" algn="ctr">
              <a:buClrTx/>
              <a:buSzTx/>
              <a:buNone/>
              <a:defRPr>
                <a:solidFill>
                  <a:srgbClr val="FFFFFF"/>
                </a:solidFill>
              </a:defRPr>
            </a:lvl4pPr>
            <a:lvl5pPr marL="0" indent="1828800" algn="ctr">
              <a:buClrTx/>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5" name="Picture Placeholder 2"/>
          <p:cNvSpPr>
            <a:spLocks noGrp="1"/>
          </p:cNvSpPr>
          <p:nvPr>
            <p:ph type="pic" sz="quarter" idx="21"/>
          </p:nvPr>
        </p:nvSpPr>
        <p:spPr>
          <a:xfrm>
            <a:off x="1018101" y="1938918"/>
            <a:ext cx="3092370" cy="1602955"/>
          </a:xfrm>
          <a:prstGeom prst="rect">
            <a:avLst/>
          </a:prstGeom>
          <a:effectLst>
            <a:outerShdw blurRad="38100" dist="25400" dir="4440000" rotWithShape="0">
              <a:srgbClr val="000000">
                <a:alpha val="36000"/>
              </a:srgbClr>
            </a:outerShdw>
          </a:effectLst>
        </p:spPr>
        <p:txBody>
          <a:bodyPr lIns="91439" rIns="91439">
            <a:noAutofit/>
          </a:bodyPr>
          <a:lstStyle/>
          <a:p>
            <a:endParaRPr/>
          </a:p>
        </p:txBody>
      </p:sp>
      <p:sp>
        <p:nvSpPr>
          <p:cNvPr id="156" name="Text Placeholder 3"/>
          <p:cNvSpPr>
            <a:spLocks noGrp="1"/>
          </p:cNvSpPr>
          <p:nvPr>
            <p:ph type="body" sz="quarter" idx="22"/>
          </p:nvPr>
        </p:nvSpPr>
        <p:spPr>
          <a:xfrm>
            <a:off x="913794" y="4480368"/>
            <a:ext cx="3300986" cy="1310833"/>
          </a:xfrm>
          <a:prstGeom prst="rect">
            <a:avLst/>
          </a:prstGeom>
        </p:spPr>
        <p:txBody>
          <a:bodyPr/>
          <a:lstStyle/>
          <a:p>
            <a:pPr marL="0" indent="0" algn="ctr">
              <a:buClrTx/>
              <a:buSzTx/>
              <a:buNone/>
              <a:defRPr sz="1400"/>
            </a:pPr>
            <a:endParaRPr/>
          </a:p>
        </p:txBody>
      </p:sp>
      <p:sp>
        <p:nvSpPr>
          <p:cNvPr id="157" name="Text Placeholder 4"/>
          <p:cNvSpPr>
            <a:spLocks noGrp="1"/>
          </p:cNvSpPr>
          <p:nvPr>
            <p:ph type="body" sz="quarter" idx="23"/>
          </p:nvPr>
        </p:nvSpPr>
        <p:spPr>
          <a:xfrm>
            <a:off x="4442788" y="3904105"/>
            <a:ext cx="3300985" cy="576263"/>
          </a:xfrm>
          <a:prstGeom prst="rect">
            <a:avLst/>
          </a:prstGeom>
        </p:spPr>
        <p:txBody>
          <a:bodyPr anchor="b"/>
          <a:lstStyle/>
          <a:p>
            <a:pPr marL="0" indent="0" algn="ctr">
              <a:buClrTx/>
              <a:buSzTx/>
              <a:buNone/>
              <a:defRPr>
                <a:solidFill>
                  <a:srgbClr val="FFFFFF"/>
                </a:solidFill>
              </a:defRPr>
            </a:pPr>
            <a:endParaRPr/>
          </a:p>
        </p:txBody>
      </p:sp>
      <p:sp>
        <p:nvSpPr>
          <p:cNvPr id="158" name="Picture Placeholder 2"/>
          <p:cNvSpPr>
            <a:spLocks noGrp="1"/>
          </p:cNvSpPr>
          <p:nvPr>
            <p:ph type="pic" sz="quarter" idx="24"/>
          </p:nvPr>
        </p:nvSpPr>
        <p:spPr>
          <a:xfrm>
            <a:off x="4545743" y="1939094"/>
            <a:ext cx="3092369" cy="1608165"/>
          </a:xfrm>
          <a:prstGeom prst="rect">
            <a:avLst/>
          </a:prstGeom>
          <a:effectLst>
            <a:outerShdw blurRad="38100" dist="25400" dir="4440000" rotWithShape="0">
              <a:srgbClr val="000000">
                <a:alpha val="36000"/>
              </a:srgbClr>
            </a:outerShdw>
          </a:effectLst>
        </p:spPr>
        <p:txBody>
          <a:bodyPr lIns="91439" rIns="91439">
            <a:noAutofit/>
          </a:bodyPr>
          <a:lstStyle/>
          <a:p>
            <a:endParaRPr/>
          </a:p>
        </p:txBody>
      </p:sp>
      <p:sp>
        <p:nvSpPr>
          <p:cNvPr id="159" name="Text Placeholder 3"/>
          <p:cNvSpPr>
            <a:spLocks noGrp="1"/>
          </p:cNvSpPr>
          <p:nvPr>
            <p:ph type="body" sz="quarter" idx="25"/>
          </p:nvPr>
        </p:nvSpPr>
        <p:spPr>
          <a:xfrm>
            <a:off x="4441435" y="4480366"/>
            <a:ext cx="3300985" cy="1310834"/>
          </a:xfrm>
          <a:prstGeom prst="rect">
            <a:avLst/>
          </a:prstGeom>
        </p:spPr>
        <p:txBody>
          <a:bodyPr/>
          <a:lstStyle/>
          <a:p>
            <a:pPr marL="0" indent="0" algn="ctr">
              <a:buClrTx/>
              <a:buSzTx/>
              <a:buNone/>
              <a:defRPr sz="1400"/>
            </a:pPr>
            <a:endParaRPr/>
          </a:p>
        </p:txBody>
      </p:sp>
      <p:sp>
        <p:nvSpPr>
          <p:cNvPr id="160" name="Text Placeholder 4"/>
          <p:cNvSpPr>
            <a:spLocks noGrp="1"/>
          </p:cNvSpPr>
          <p:nvPr>
            <p:ph type="body" sz="quarter" idx="26"/>
          </p:nvPr>
        </p:nvSpPr>
        <p:spPr>
          <a:xfrm>
            <a:off x="7966696" y="3904105"/>
            <a:ext cx="3300985" cy="576263"/>
          </a:xfrm>
          <a:prstGeom prst="rect">
            <a:avLst/>
          </a:prstGeom>
        </p:spPr>
        <p:txBody>
          <a:bodyPr anchor="b"/>
          <a:lstStyle/>
          <a:p>
            <a:pPr marL="0" indent="0" algn="ctr">
              <a:buClrTx/>
              <a:buSzTx/>
              <a:buNone/>
              <a:defRPr>
                <a:solidFill>
                  <a:srgbClr val="FFFFFF"/>
                </a:solidFill>
              </a:defRPr>
            </a:pPr>
            <a:endParaRPr/>
          </a:p>
        </p:txBody>
      </p:sp>
      <p:sp>
        <p:nvSpPr>
          <p:cNvPr id="161" name="Picture Placeholder 2"/>
          <p:cNvSpPr>
            <a:spLocks noGrp="1"/>
          </p:cNvSpPr>
          <p:nvPr>
            <p:ph type="pic" sz="quarter" idx="27"/>
          </p:nvPr>
        </p:nvSpPr>
        <p:spPr>
          <a:xfrm>
            <a:off x="8075697" y="1934431"/>
            <a:ext cx="3092369" cy="1607295"/>
          </a:xfrm>
          <a:prstGeom prst="rect">
            <a:avLst/>
          </a:prstGeom>
          <a:effectLst>
            <a:outerShdw blurRad="38100" dist="25400" dir="4440000" rotWithShape="0">
              <a:srgbClr val="000000">
                <a:alpha val="36000"/>
              </a:srgbClr>
            </a:outerShdw>
          </a:effectLst>
        </p:spPr>
        <p:txBody>
          <a:bodyPr lIns="91439" rIns="91439">
            <a:noAutofit/>
          </a:bodyPr>
          <a:lstStyle/>
          <a:p>
            <a:endParaRPr/>
          </a:p>
        </p:txBody>
      </p:sp>
      <p:sp>
        <p:nvSpPr>
          <p:cNvPr id="162" name="Text Placeholder 3"/>
          <p:cNvSpPr>
            <a:spLocks noGrp="1"/>
          </p:cNvSpPr>
          <p:nvPr>
            <p:ph type="body" sz="quarter" idx="28"/>
          </p:nvPr>
        </p:nvSpPr>
        <p:spPr>
          <a:xfrm>
            <a:off x="7966571" y="4480364"/>
            <a:ext cx="3300985" cy="1310836"/>
          </a:xfrm>
          <a:prstGeom prst="rect">
            <a:avLst/>
          </a:prstGeom>
        </p:spPr>
        <p:txBody>
          <a:bodyPr/>
          <a:lstStyle/>
          <a:p>
            <a:pPr marL="0" indent="0" algn="ctr">
              <a:buClrTx/>
              <a:buSzTx/>
              <a:buNone/>
              <a:defRPr sz="1400"/>
            </a:pPr>
            <a:endParaRPr/>
          </a:p>
        </p:txBody>
      </p:sp>
      <p:sp>
        <p:nvSpPr>
          <p:cNvPr id="1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xfrm>
            <a:off x="913794" y="1732448"/>
            <a:ext cx="10353763" cy="405875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295400" y="1761066"/>
            <a:ext cx="9590552" cy="1828814"/>
          </a:xfrm>
          <a:prstGeom prst="rect">
            <a:avLst/>
          </a:prstGeom>
        </p:spPr>
        <p:txBody>
          <a:bodyPr anchor="b"/>
          <a:lstStyle/>
          <a:p>
            <a:r>
              <a:t>Title Text</a:t>
            </a:r>
          </a:p>
        </p:txBody>
      </p:sp>
      <p:sp>
        <p:nvSpPr>
          <p:cNvPr id="30" name="Body Level One…"/>
          <p:cNvSpPr txBox="1">
            <a:spLocks noGrp="1"/>
          </p:cNvSpPr>
          <p:nvPr>
            <p:ph type="body" sz="quarter" idx="1"/>
          </p:nvPr>
        </p:nvSpPr>
        <p:spPr>
          <a:xfrm>
            <a:off x="1295400" y="3589878"/>
            <a:ext cx="9590552" cy="1507055"/>
          </a:xfrm>
          <a:prstGeom prst="rect">
            <a:avLst/>
          </a:prstGeom>
        </p:spPr>
        <p:txBody>
          <a:bodyPr/>
          <a:lstStyle>
            <a:lvl1pPr marL="0" indent="0" algn="ctr">
              <a:buClrTx/>
              <a:buSzTx/>
              <a:buNone/>
              <a:defRPr>
                <a:solidFill>
                  <a:srgbClr val="FFFFFF"/>
                </a:solidFill>
              </a:defRPr>
            </a:lvl1pPr>
            <a:lvl2pPr marL="0" indent="457200" algn="ctr">
              <a:buClrTx/>
              <a:buSzTx/>
              <a:buNone/>
              <a:defRPr>
                <a:solidFill>
                  <a:srgbClr val="FFFFFF"/>
                </a:solidFill>
              </a:defRPr>
            </a:lvl2pPr>
            <a:lvl3pPr marL="0" indent="914400" algn="ctr">
              <a:buClrTx/>
              <a:buSzTx/>
              <a:buNone/>
              <a:defRPr>
                <a:solidFill>
                  <a:srgbClr val="FFFFFF"/>
                </a:solidFill>
              </a:defRPr>
            </a:lvl3pPr>
            <a:lvl4pPr marL="0" indent="1371600" algn="ctr">
              <a:buClrTx/>
              <a:buSzTx/>
              <a:buNone/>
              <a:defRPr>
                <a:solidFill>
                  <a:srgbClr val="FFFFFF"/>
                </a:solidFill>
              </a:defRPr>
            </a:lvl4pPr>
            <a:lvl5pPr marL="0" indent="1828800" algn="ctr">
              <a:buClrTx/>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913794" y="1732448"/>
            <a:ext cx="5060498" cy="40587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pic>
        <p:nvPicPr>
          <p:cNvPr id="47" name="Picture 19" descr="Picture 19"/>
          <p:cNvPicPr>
            <a:picLocks noChangeAspect="1"/>
          </p:cNvPicPr>
          <p:nvPr/>
        </p:nvPicPr>
        <p:blipFill>
          <a:blip r:embed="rId2"/>
          <a:stretch>
            <a:fillRect/>
          </a:stretch>
        </p:blipFill>
        <p:spPr>
          <a:xfrm>
            <a:off x="913794" y="1734505"/>
            <a:ext cx="5089073" cy="4148770"/>
          </a:xfrm>
          <a:prstGeom prst="rect">
            <a:avLst/>
          </a:prstGeom>
          <a:ln w="12700">
            <a:miter lim="400000"/>
          </a:ln>
        </p:spPr>
      </p:pic>
      <p:pic>
        <p:nvPicPr>
          <p:cNvPr id="48" name="Picture 20" descr="Picture 20"/>
          <p:cNvPicPr>
            <a:picLocks noChangeAspect="1"/>
          </p:cNvPicPr>
          <p:nvPr/>
        </p:nvPicPr>
        <p:blipFill>
          <a:blip r:embed="rId2"/>
          <a:stretch>
            <a:fillRect/>
          </a:stretch>
        </p:blipFill>
        <p:spPr>
          <a:xfrm>
            <a:off x="6178484" y="1734505"/>
            <a:ext cx="5089073" cy="4148770"/>
          </a:xfrm>
          <a:prstGeom prst="rect">
            <a:avLst/>
          </a:prstGeom>
          <a:ln w="12700">
            <a:miter lim="400000"/>
          </a:ln>
        </p:spPr>
      </p:pic>
      <p:sp>
        <p:nvSpPr>
          <p:cNvPr id="49" name="Title Text"/>
          <p:cNvSpPr txBox="1">
            <a:spLocks noGrp="1"/>
          </p:cNvSpPr>
          <p:nvPr>
            <p:ph type="title"/>
          </p:nvPr>
        </p:nvSpPr>
        <p:spPr>
          <a:prstGeom prst="rect">
            <a:avLst/>
          </a:prstGeom>
        </p:spPr>
        <p:txBody>
          <a:bodyPr/>
          <a:lstStyle/>
          <a:p>
            <a:r>
              <a:t>Title Text</a:t>
            </a:r>
          </a:p>
        </p:txBody>
      </p:sp>
      <p:sp>
        <p:nvSpPr>
          <p:cNvPr id="50" name="Body Level One…"/>
          <p:cNvSpPr txBox="1">
            <a:spLocks noGrp="1"/>
          </p:cNvSpPr>
          <p:nvPr>
            <p:ph type="body" sz="quarter" idx="1"/>
          </p:nvPr>
        </p:nvSpPr>
        <p:spPr>
          <a:xfrm>
            <a:off x="1005872" y="1835254"/>
            <a:ext cx="4876344" cy="544885"/>
          </a:xfrm>
          <a:prstGeom prst="rect">
            <a:avLst/>
          </a:prstGeom>
        </p:spPr>
        <p:txBody>
          <a:bodyPr anchor="b"/>
          <a:lstStyle>
            <a:lvl1pPr marL="0" indent="0" algn="ctr">
              <a:buClrTx/>
              <a:buSzTx/>
              <a:buNone/>
              <a:defRPr sz="2400"/>
            </a:lvl1pPr>
            <a:lvl2pPr marL="0" indent="457200" algn="ctr">
              <a:buClrTx/>
              <a:buSzTx/>
              <a:buNone/>
              <a:defRPr sz="2400"/>
            </a:lvl2pPr>
            <a:lvl3pPr marL="0" indent="914400" algn="ctr">
              <a:buClrTx/>
              <a:buSzTx/>
              <a:buNone/>
              <a:defRPr sz="2400"/>
            </a:lvl3pPr>
            <a:lvl4pPr marL="0" indent="1371600" algn="ctr">
              <a:buClrTx/>
              <a:buSzTx/>
              <a:buNone/>
              <a:defRPr sz="2400"/>
            </a:lvl4pPr>
            <a:lvl5pPr marL="0" indent="1828800" algn="ctr">
              <a:buClrTx/>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51" name="Text Placeholder 4"/>
          <p:cNvSpPr>
            <a:spLocks noGrp="1"/>
          </p:cNvSpPr>
          <p:nvPr>
            <p:ph type="body" sz="quarter" idx="21"/>
          </p:nvPr>
        </p:nvSpPr>
        <p:spPr>
          <a:xfrm>
            <a:off x="6294966" y="1835254"/>
            <a:ext cx="4895332" cy="544884"/>
          </a:xfrm>
          <a:prstGeom prst="rect">
            <a:avLst/>
          </a:prstGeom>
        </p:spPr>
        <p:txBody>
          <a:bodyPr anchor="b"/>
          <a:lstStyle/>
          <a:p>
            <a:pPr marL="0" indent="0" algn="ctr">
              <a:buClrTx/>
              <a:buSzTx/>
              <a:buNone/>
              <a:defRPr sz="2400"/>
            </a:pPr>
            <a:endParaRP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9" name="Title Text"/>
          <p:cNvSpPr txBox="1">
            <a:spLocks noGrp="1"/>
          </p:cNvSpPr>
          <p:nvPr>
            <p:ph type="title"/>
          </p:nvPr>
        </p:nvSpPr>
        <p:spPr>
          <a:prstGeom prst="rect">
            <a:avLst/>
          </a:prstGeom>
        </p:spPr>
        <p:txBody>
          <a:bodyPr/>
          <a:lstStyle/>
          <a:p>
            <a:r>
              <a:t>Title Text</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4" name="Title Text"/>
          <p:cNvSpPr txBox="1">
            <a:spLocks noGrp="1"/>
          </p:cNvSpPr>
          <p:nvPr>
            <p:ph type="title"/>
          </p:nvPr>
        </p:nvSpPr>
        <p:spPr>
          <a:xfrm>
            <a:off x="913794" y="609600"/>
            <a:ext cx="3706890" cy="1821919"/>
          </a:xfrm>
          <a:prstGeom prst="rect">
            <a:avLst/>
          </a:prstGeom>
        </p:spPr>
        <p:txBody>
          <a:bodyPr anchor="b"/>
          <a:lstStyle>
            <a:lvl1pPr>
              <a:defRPr sz="2400"/>
            </a:lvl1pPr>
          </a:lstStyle>
          <a:p>
            <a:r>
              <a:t>Title Text</a:t>
            </a:r>
          </a:p>
        </p:txBody>
      </p:sp>
      <p:sp>
        <p:nvSpPr>
          <p:cNvPr id="75" name="Body Level One…"/>
          <p:cNvSpPr txBox="1">
            <a:spLocks noGrp="1"/>
          </p:cNvSpPr>
          <p:nvPr>
            <p:ph type="body" sz="half" idx="1"/>
          </p:nvPr>
        </p:nvSpPr>
        <p:spPr>
          <a:xfrm>
            <a:off x="4855633" y="609600"/>
            <a:ext cx="6411925" cy="5181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Text Placeholder 3"/>
          <p:cNvSpPr>
            <a:spLocks noGrp="1"/>
          </p:cNvSpPr>
          <p:nvPr>
            <p:ph type="body" sz="quarter" idx="21"/>
          </p:nvPr>
        </p:nvSpPr>
        <p:spPr>
          <a:xfrm>
            <a:off x="913794" y="2431518"/>
            <a:ext cx="3706890" cy="3359682"/>
          </a:xfrm>
          <a:prstGeom prst="rect">
            <a:avLst/>
          </a:prstGeom>
        </p:spPr>
        <p:txBody>
          <a:bodyPr/>
          <a:lstStyle/>
          <a:p>
            <a:pPr marL="0" indent="0" algn="ctr">
              <a:buClrTx/>
              <a:buSzTx/>
              <a:buNone/>
              <a:defRPr sz="1600"/>
            </a:pPr>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pic>
        <p:nvPicPr>
          <p:cNvPr id="84" name="Picture 21" descr="Picture 21"/>
          <p:cNvPicPr>
            <a:picLocks noChangeAspect="1"/>
          </p:cNvPicPr>
          <p:nvPr/>
        </p:nvPicPr>
        <p:blipFill>
          <a:blip r:embed="rId2"/>
          <a:stretch>
            <a:fillRect/>
          </a:stretch>
        </p:blipFill>
        <p:spPr>
          <a:xfrm>
            <a:off x="7293664" y="609600"/>
            <a:ext cx="3584167" cy="5204832"/>
          </a:xfrm>
          <a:prstGeom prst="rect">
            <a:avLst/>
          </a:prstGeom>
          <a:ln w="12700">
            <a:miter lim="400000"/>
          </a:ln>
        </p:spPr>
      </p:pic>
      <p:sp>
        <p:nvSpPr>
          <p:cNvPr id="85" name="Title Text"/>
          <p:cNvSpPr txBox="1">
            <a:spLocks noGrp="1"/>
          </p:cNvSpPr>
          <p:nvPr>
            <p:ph type="title"/>
          </p:nvPr>
        </p:nvSpPr>
        <p:spPr>
          <a:xfrm>
            <a:off x="913794" y="609922"/>
            <a:ext cx="5934950" cy="1829339"/>
          </a:xfrm>
          <a:prstGeom prst="rect">
            <a:avLst/>
          </a:prstGeom>
        </p:spPr>
        <p:txBody>
          <a:bodyPr anchor="b"/>
          <a:lstStyle>
            <a:lvl1pPr>
              <a:defRPr sz="3200"/>
            </a:lvl1pPr>
          </a:lstStyle>
          <a:p>
            <a:r>
              <a:t>Title Text</a:t>
            </a:r>
          </a:p>
        </p:txBody>
      </p:sp>
      <p:sp>
        <p:nvSpPr>
          <p:cNvPr id="86" name="Picture Placeholder 2"/>
          <p:cNvSpPr>
            <a:spLocks noGrp="1"/>
          </p:cNvSpPr>
          <p:nvPr>
            <p:ph type="pic" sz="quarter" idx="21"/>
          </p:nvPr>
        </p:nvSpPr>
        <p:spPr>
          <a:xfrm>
            <a:off x="7442551" y="763701"/>
            <a:ext cx="3275751" cy="4912823"/>
          </a:xfrm>
          <a:prstGeom prst="rect">
            <a:avLst/>
          </a:prstGeom>
          <a:effectLst>
            <a:outerShdw blurRad="38100" dist="25400" dir="4440000" rotWithShape="0">
              <a:srgbClr val="000000">
                <a:alpha val="36000"/>
              </a:srgbClr>
            </a:outerShdw>
          </a:effectLst>
        </p:spPr>
        <p:txBody>
          <a:bodyPr lIns="91439" rIns="91439">
            <a:noAutofit/>
          </a:bodyPr>
          <a:lstStyle/>
          <a:p>
            <a:endParaRPr/>
          </a:p>
        </p:txBody>
      </p:sp>
      <p:sp>
        <p:nvSpPr>
          <p:cNvPr id="87" name="Body Level One…"/>
          <p:cNvSpPr txBox="1">
            <a:spLocks noGrp="1"/>
          </p:cNvSpPr>
          <p:nvPr>
            <p:ph type="body" sz="half" idx="1"/>
          </p:nvPr>
        </p:nvSpPr>
        <p:spPr>
          <a:xfrm>
            <a:off x="913794" y="2439260"/>
            <a:ext cx="5934950" cy="3376135"/>
          </a:xfrm>
          <a:prstGeom prst="rect">
            <a:avLst/>
          </a:prstGeom>
        </p:spPr>
        <p:txBody>
          <a:bodyPr/>
          <a:lstStyle>
            <a:lvl1pPr marL="0" indent="0" algn="ctr">
              <a:buClrTx/>
              <a:buSzTx/>
              <a:buNone/>
              <a:defRPr sz="1600"/>
            </a:lvl1pPr>
            <a:lvl2pPr marL="0" indent="457200" algn="ctr">
              <a:buClrTx/>
              <a:buSzTx/>
              <a:buNone/>
              <a:defRPr sz="1600"/>
            </a:lvl2pPr>
            <a:lvl3pPr marL="0" indent="914400" algn="ctr">
              <a:buClrTx/>
              <a:buSzTx/>
              <a:buNone/>
              <a:defRPr sz="1600"/>
            </a:lvl3pPr>
            <a:lvl4pPr marL="0" indent="1371600" algn="ctr">
              <a:buClrTx/>
              <a:buSzTx/>
              <a:buNone/>
              <a:defRPr sz="1600"/>
            </a:lvl4pPr>
            <a:lvl5pPr marL="0" indent="1828800" algn="ctr">
              <a:buClrTx/>
              <a:buSzTx/>
              <a:buNone/>
              <a:defRPr sz="16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13794" y="609600"/>
            <a:ext cx="10353763" cy="970450"/>
          </a:xfrm>
          <a:prstGeom prst="rect">
            <a:avLst/>
          </a:prstGeom>
          <a:ln w="12700">
            <a:miter lim="400000"/>
          </a:ln>
          <a:effectLst>
            <a:outerShdw blurRad="25400" dir="17880000" rotWithShape="0">
              <a:srgbClr val="000000">
                <a:alpha val="46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ffectLst>
            <a:outerShdw blurRad="25400" dir="17880000" rotWithShape="0">
              <a:srgbClr val="000000">
                <a:alpha val="46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36415" y="5937567"/>
            <a:ext cx="231141" cy="256541"/>
          </a:xfrm>
          <a:prstGeom prst="rect">
            <a:avLst/>
          </a:prstGeom>
          <a:ln w="12700">
            <a:miter lim="400000"/>
          </a:ln>
        </p:spPr>
        <p:txBody>
          <a:bodyPr wrap="none" lIns="45719" rIns="45719" anchor="ctr">
            <a:spAutoFit/>
          </a:bodyPr>
          <a:lstStyle>
            <a:lvl1pPr algn="r">
              <a:defRPr sz="1000">
                <a:solidFill>
                  <a:srgbClr val="F2F2F2"/>
                </a:solidFill>
                <a:effectLst>
                  <a:outerShdw blurRad="50800" dist="38100" dir="2700000" rotWithShape="0">
                    <a:srgbClr val="000000">
                      <a:alpha val="43000"/>
                    </a:srgbClr>
                  </a:outerShdw>
                </a:effectLs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457200" rtl="0" latinLnBrk="0">
        <a:lnSpc>
          <a:spcPct val="100000"/>
        </a:lnSpc>
        <a:spcBef>
          <a:spcPts val="0"/>
        </a:spcBef>
        <a:spcAft>
          <a:spcPts val="0"/>
        </a:spcAft>
        <a:buClrTx/>
        <a:buSzTx/>
        <a:buFontTx/>
        <a:buNone/>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1pPr>
      <a:lvl2pPr marL="0" marR="0" indent="0" algn="ctr" defTabSz="457200" rtl="0" latinLnBrk="0">
        <a:lnSpc>
          <a:spcPct val="100000"/>
        </a:lnSpc>
        <a:spcBef>
          <a:spcPts val="0"/>
        </a:spcBef>
        <a:spcAft>
          <a:spcPts val="0"/>
        </a:spcAft>
        <a:buClrTx/>
        <a:buSzTx/>
        <a:buFontTx/>
        <a:buNone/>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2pPr>
      <a:lvl3pPr marL="0" marR="0" indent="0" algn="ctr" defTabSz="457200" rtl="0" latinLnBrk="0">
        <a:lnSpc>
          <a:spcPct val="100000"/>
        </a:lnSpc>
        <a:spcBef>
          <a:spcPts val="0"/>
        </a:spcBef>
        <a:spcAft>
          <a:spcPts val="0"/>
        </a:spcAft>
        <a:buClrTx/>
        <a:buSzTx/>
        <a:buFontTx/>
        <a:buNone/>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3pPr>
      <a:lvl4pPr marL="0" marR="0" indent="0" algn="ctr" defTabSz="457200" rtl="0" latinLnBrk="0">
        <a:lnSpc>
          <a:spcPct val="100000"/>
        </a:lnSpc>
        <a:spcBef>
          <a:spcPts val="0"/>
        </a:spcBef>
        <a:spcAft>
          <a:spcPts val="0"/>
        </a:spcAft>
        <a:buClrTx/>
        <a:buSzTx/>
        <a:buFontTx/>
        <a:buNone/>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4pPr>
      <a:lvl5pPr marL="0" marR="0" indent="0" algn="ctr" defTabSz="457200" rtl="0" latinLnBrk="0">
        <a:lnSpc>
          <a:spcPct val="100000"/>
        </a:lnSpc>
        <a:spcBef>
          <a:spcPts val="0"/>
        </a:spcBef>
        <a:spcAft>
          <a:spcPts val="0"/>
        </a:spcAft>
        <a:buClrTx/>
        <a:buSzTx/>
        <a:buFontTx/>
        <a:buNone/>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5pPr>
      <a:lvl6pPr marL="0" marR="0" indent="0" algn="ctr" defTabSz="457200" rtl="0" latinLnBrk="0">
        <a:lnSpc>
          <a:spcPct val="100000"/>
        </a:lnSpc>
        <a:spcBef>
          <a:spcPts val="0"/>
        </a:spcBef>
        <a:spcAft>
          <a:spcPts val="0"/>
        </a:spcAft>
        <a:buClrTx/>
        <a:buSzTx/>
        <a:buFontTx/>
        <a:buNone/>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6pPr>
      <a:lvl7pPr marL="0" marR="0" indent="0" algn="ctr" defTabSz="457200" rtl="0" latinLnBrk="0">
        <a:lnSpc>
          <a:spcPct val="100000"/>
        </a:lnSpc>
        <a:spcBef>
          <a:spcPts val="0"/>
        </a:spcBef>
        <a:spcAft>
          <a:spcPts val="0"/>
        </a:spcAft>
        <a:buClrTx/>
        <a:buSzTx/>
        <a:buFontTx/>
        <a:buNone/>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7pPr>
      <a:lvl8pPr marL="0" marR="0" indent="0" algn="ctr" defTabSz="457200" rtl="0" latinLnBrk="0">
        <a:lnSpc>
          <a:spcPct val="100000"/>
        </a:lnSpc>
        <a:spcBef>
          <a:spcPts val="0"/>
        </a:spcBef>
        <a:spcAft>
          <a:spcPts val="0"/>
        </a:spcAft>
        <a:buClrTx/>
        <a:buSzTx/>
        <a:buFontTx/>
        <a:buNone/>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8pPr>
      <a:lvl9pPr marL="0" marR="0" indent="0" algn="ctr" defTabSz="457200" rtl="0" latinLnBrk="0">
        <a:lnSpc>
          <a:spcPct val="100000"/>
        </a:lnSpc>
        <a:spcBef>
          <a:spcPts val="0"/>
        </a:spcBef>
        <a:spcAft>
          <a:spcPts val="0"/>
        </a:spcAft>
        <a:buClrTx/>
        <a:buSzTx/>
        <a:buFontTx/>
        <a:buNone/>
        <a:tabLst/>
        <a:defRPr sz="4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9pPr>
    </p:titleStyle>
    <p:bodyStyle>
      <a:lvl1pPr marL="342900" marR="0" indent="-305999" algn="l" defTabSz="457200" rtl="0" latinLnBrk="0">
        <a:lnSpc>
          <a:spcPct val="100000"/>
        </a:lnSpc>
        <a:spcBef>
          <a:spcPts val="600"/>
        </a:spcBef>
        <a:spcAft>
          <a:spcPts val="0"/>
        </a:spcAft>
        <a:buClr>
          <a:srgbClr val="DADADA"/>
        </a:buClr>
        <a:buSzPct val="70000"/>
        <a:buFontTx/>
        <a:buChar char=""/>
        <a:tabLst/>
        <a:defRPr sz="2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1pPr>
      <a:lvl2pPr marL="749999" marR="0" indent="-299999" algn="l" defTabSz="457200" rtl="0" latinLnBrk="0">
        <a:lnSpc>
          <a:spcPct val="100000"/>
        </a:lnSpc>
        <a:spcBef>
          <a:spcPts val="600"/>
        </a:spcBef>
        <a:spcAft>
          <a:spcPts val="0"/>
        </a:spcAft>
        <a:buClr>
          <a:srgbClr val="DADADA"/>
        </a:buClr>
        <a:buSzPct val="70000"/>
        <a:buFontTx/>
        <a:buChar char=""/>
        <a:tabLst/>
        <a:defRPr sz="2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2pPr>
      <a:lvl3pPr marL="1079999" marR="0" indent="-269999" algn="l" defTabSz="457200" rtl="0" latinLnBrk="0">
        <a:lnSpc>
          <a:spcPct val="100000"/>
        </a:lnSpc>
        <a:spcBef>
          <a:spcPts val="600"/>
        </a:spcBef>
        <a:spcAft>
          <a:spcPts val="0"/>
        </a:spcAft>
        <a:buClr>
          <a:srgbClr val="DADADA"/>
        </a:buClr>
        <a:buSzPct val="70000"/>
        <a:buFontTx/>
        <a:buChar char=""/>
        <a:tabLst/>
        <a:defRPr sz="2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3pPr>
      <a:lvl4pPr marL="1478571" marR="0" indent="-308571" algn="l" defTabSz="457200" rtl="0" latinLnBrk="0">
        <a:lnSpc>
          <a:spcPct val="100000"/>
        </a:lnSpc>
        <a:spcBef>
          <a:spcPts val="600"/>
        </a:spcBef>
        <a:spcAft>
          <a:spcPts val="0"/>
        </a:spcAft>
        <a:buClr>
          <a:srgbClr val="DADADA"/>
        </a:buClr>
        <a:buSzPct val="70000"/>
        <a:buFontTx/>
        <a:buChar char=""/>
        <a:tabLst/>
        <a:defRPr sz="2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4pPr>
      <a:lvl5pPr marL="1766571" marR="0" indent="-308571" algn="l" defTabSz="457200" rtl="0" latinLnBrk="0">
        <a:lnSpc>
          <a:spcPct val="100000"/>
        </a:lnSpc>
        <a:spcBef>
          <a:spcPts val="600"/>
        </a:spcBef>
        <a:spcAft>
          <a:spcPts val="0"/>
        </a:spcAft>
        <a:buClr>
          <a:srgbClr val="DADADA"/>
        </a:buClr>
        <a:buSzPct val="70000"/>
        <a:buFontTx/>
        <a:buChar char=""/>
        <a:tabLst/>
        <a:defRPr sz="2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5pPr>
      <a:lvl6pPr marL="2112571" marR="0" indent="-326571" algn="l" defTabSz="457200" rtl="0" latinLnBrk="0">
        <a:lnSpc>
          <a:spcPct val="100000"/>
        </a:lnSpc>
        <a:spcBef>
          <a:spcPts val="600"/>
        </a:spcBef>
        <a:spcAft>
          <a:spcPts val="0"/>
        </a:spcAft>
        <a:buClr>
          <a:srgbClr val="DADADA"/>
        </a:buClr>
        <a:buSzPct val="70000"/>
        <a:buFontTx/>
        <a:buChar char=""/>
        <a:tabLst/>
        <a:defRPr sz="2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6pPr>
      <a:lvl7pPr marL="2499771" marR="0" indent="-326571" algn="l" defTabSz="457200" rtl="0" latinLnBrk="0">
        <a:lnSpc>
          <a:spcPct val="100000"/>
        </a:lnSpc>
        <a:spcBef>
          <a:spcPts val="600"/>
        </a:spcBef>
        <a:spcAft>
          <a:spcPts val="0"/>
        </a:spcAft>
        <a:buClr>
          <a:srgbClr val="DADADA"/>
        </a:buClr>
        <a:buSzPct val="70000"/>
        <a:buFontTx/>
        <a:buChar char=""/>
        <a:tabLst/>
        <a:defRPr sz="2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7pPr>
      <a:lvl8pPr marL="2886971" marR="0" indent="-326571" algn="l" defTabSz="457200" rtl="0" latinLnBrk="0">
        <a:lnSpc>
          <a:spcPct val="100000"/>
        </a:lnSpc>
        <a:spcBef>
          <a:spcPts val="600"/>
        </a:spcBef>
        <a:spcAft>
          <a:spcPts val="0"/>
        </a:spcAft>
        <a:buClr>
          <a:srgbClr val="DADADA"/>
        </a:buClr>
        <a:buSzPct val="70000"/>
        <a:buFontTx/>
        <a:buChar char=""/>
        <a:tabLst/>
        <a:defRPr sz="2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8pPr>
      <a:lvl9pPr marL="3204171" marR="0" indent="-326571" algn="l" defTabSz="457200" rtl="0" latinLnBrk="0">
        <a:lnSpc>
          <a:spcPct val="100000"/>
        </a:lnSpc>
        <a:spcBef>
          <a:spcPts val="600"/>
        </a:spcBef>
        <a:spcAft>
          <a:spcPts val="0"/>
        </a:spcAft>
        <a:buClr>
          <a:srgbClr val="DADADA"/>
        </a:buClr>
        <a:buSzPct val="70000"/>
        <a:buFontTx/>
        <a:buChar char=""/>
        <a:tabLst/>
        <a:defRPr sz="2000" b="0" i="0" u="none" strike="noStrike" cap="none" spc="0" baseline="0">
          <a:ln w="9525" cap="flat">
            <a:solidFill>
              <a:srgbClr val="404040">
                <a:alpha val="10000"/>
              </a:srgbClr>
            </a:solidFill>
            <a:prstDash val="solid"/>
            <a:round/>
          </a:ln>
          <a:solidFill>
            <a:srgbClr val="DADADA"/>
          </a:solidFill>
          <a:effectLst>
            <a:outerShdw blurRad="12700" dist="25400" dir="14640000" rotWithShape="0">
              <a:srgbClr val="000000">
                <a:alpha val="30000"/>
              </a:srgbClr>
            </a:outerShdw>
          </a:effectLst>
          <a:uFillTx/>
          <a:latin typeface="+mj-lt"/>
          <a:ea typeface="+mj-ea"/>
          <a:cs typeface="+mj-cs"/>
          <a:sym typeface="Calisto MT"/>
        </a:defRPr>
      </a:lvl9pPr>
    </p:bodyStyle>
    <p:otherStyle>
      <a:lvl1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1pPr>
      <a:lvl2pPr marL="0" marR="0" indent="4572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2pPr>
      <a:lvl3pPr marL="0" marR="0" indent="9144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3pPr>
      <a:lvl4pPr marL="0" marR="0" indent="13716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4pPr>
      <a:lvl5pPr marL="0" marR="0" indent="18288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5pPr>
      <a:lvl6pPr marL="0" marR="0" indent="22860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6pPr>
      <a:lvl7pPr marL="0" marR="0" indent="27432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7pPr>
      <a:lvl8pPr marL="0" marR="0" indent="32004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8pPr>
      <a:lvl9pPr marL="0" marR="0" indent="36576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alisto M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7"/>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endParaRPr/>
          </a:p>
        </p:txBody>
      </p:sp>
      <p:sp>
        <p:nvSpPr>
          <p:cNvPr id="173" name="Title 1"/>
          <p:cNvSpPr txBox="1">
            <a:spLocks noGrp="1"/>
          </p:cNvSpPr>
          <p:nvPr>
            <p:ph type="ctrTitle"/>
          </p:nvPr>
        </p:nvSpPr>
        <p:spPr>
          <a:xfrm>
            <a:off x="5139235" y="1097279"/>
            <a:ext cx="6043877" cy="4626866"/>
          </a:xfrm>
          <a:prstGeom prst="rect">
            <a:avLst/>
          </a:prstGeom>
        </p:spPr>
        <p:txBody>
          <a:bodyPr anchor="ctr"/>
          <a:lstStyle>
            <a:lvl1pPr algn="l"/>
          </a:lstStyle>
          <a:p>
            <a:r>
              <a:t>CSCI 331 – Group 9-4 Project 3 </a:t>
            </a:r>
          </a:p>
        </p:txBody>
      </p:sp>
      <p:sp>
        <p:nvSpPr>
          <p:cNvPr id="174" name="Subtitle 2"/>
          <p:cNvSpPr txBox="1">
            <a:spLocks noGrp="1"/>
          </p:cNvSpPr>
          <p:nvPr>
            <p:ph type="subTitle" sz="quarter" idx="1"/>
          </p:nvPr>
        </p:nvSpPr>
        <p:spPr>
          <a:xfrm>
            <a:off x="913794" y="1097280"/>
            <a:ext cx="3256178" cy="4626863"/>
          </a:xfrm>
          <a:prstGeom prst="rect">
            <a:avLst/>
          </a:prstGeom>
        </p:spPr>
        <p:txBody>
          <a:bodyPr anchor="ctr"/>
          <a:lstStyle>
            <a:lvl1pPr algn="r"/>
          </a:lstStyle>
          <a:p>
            <a:r>
              <a:t>Members: Rajveer Singh (Group-Leader), Meet Patel (Backup- Leader), Eliyahu Roth, Edison Enerio, Mashiur Rahman </a:t>
            </a:r>
          </a:p>
        </p:txBody>
      </p:sp>
      <p:sp>
        <p:nvSpPr>
          <p:cNvPr id="175" name="Straight Connector 9"/>
          <p:cNvSpPr/>
          <p:nvPr/>
        </p:nvSpPr>
        <p:spPr>
          <a:xfrm flipH="1">
            <a:off x="4654605" y="2057399"/>
            <a:ext cx="1" cy="2743201"/>
          </a:xfrm>
          <a:prstGeom prst="line">
            <a:avLst/>
          </a:prstGeom>
          <a:ln w="19050" cap="rnd">
            <a:solidFill>
              <a:srgbClr val="DADADA"/>
            </a:solidFill>
          </a:ln>
        </p:spPr>
        <p:txBody>
          <a:bodyPr lIns="45719" rIns="45719"/>
          <a:lstStyle/>
          <a:p>
            <a:pP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2000"/>
                                  </p:stCondLst>
                                  <p:iterate>
                                    <p:tmAbs val="0"/>
                                  </p:iterate>
                                  <p:childTnLst>
                                    <p:set>
                                      <p:cBhvr>
                                        <p:cTn id="6" fill="hold"/>
                                        <p:tgtEl>
                                          <p:spTgt spid="174">
                                            <p:bg/>
                                          </p:spTgt>
                                        </p:tgtEl>
                                        <p:attrNameLst>
                                          <p:attrName>style.visibility</p:attrName>
                                        </p:attrNameLst>
                                      </p:cBhvr>
                                      <p:to>
                                        <p:strVal val="visible"/>
                                      </p:to>
                                    </p:set>
                                    <p:animEffect transition="in" filter="fade">
                                      <p:cBhvr>
                                        <p:cTn id="7" dur="400"/>
                                        <p:tgtEl>
                                          <p:spTgt spid="174">
                                            <p:bg/>
                                          </p:spTgt>
                                        </p:tgtEl>
                                      </p:cBhvr>
                                    </p:animEffect>
                                  </p:childTnLst>
                                </p:cTn>
                              </p:par>
                              <p:par>
                                <p:cTn id="8" presetID="10" presetClass="entr" presetSubtype="0" fill="hold" grpId="1" nodeType="withEffect">
                                  <p:stCondLst>
                                    <p:cond delay="2000"/>
                                  </p:stCondLst>
                                  <p:iterate>
                                    <p:tmAbs val="0"/>
                                  </p:iterate>
                                  <p:childTnLst>
                                    <p:set>
                                      <p:cBhvr>
                                        <p:cTn id="9" fill="hold"/>
                                        <p:tgtEl>
                                          <p:spTgt spid="174">
                                            <p:txEl>
                                              <p:pRg st="0" end="0"/>
                                            </p:txEl>
                                          </p:spTgt>
                                        </p:tgtEl>
                                        <p:attrNameLst>
                                          <p:attrName>style.visibility</p:attrName>
                                        </p:attrNameLst>
                                      </p:cBhvr>
                                      <p:to>
                                        <p:strVal val="visible"/>
                                      </p:to>
                                    </p:set>
                                    <p:animEffect transition="in" filter="fade">
                                      <p:cBhvr>
                                        <p:cTn id="10" dur="400"/>
                                        <p:tgtEl>
                                          <p:spTgt spid="174">
                                            <p:txEl>
                                              <p:pRg st="0" end="0"/>
                                            </p:txEl>
                                          </p:spTgt>
                                        </p:tgtEl>
                                      </p:cBhvr>
                                    </p:animEffect>
                                  </p:childTnLst>
                                </p:cTn>
                              </p:par>
                            </p:childTnLst>
                          </p:cTn>
                        </p:par>
                        <p:par>
                          <p:cTn id="11" fill="hold">
                            <p:stCondLst>
                              <p:cond delay="2400"/>
                            </p:stCondLst>
                            <p:childTnLst>
                              <p:par>
                                <p:cTn id="12" presetID="10" presetClass="entr" fill="hold" grpId="2" nodeType="afterEffect">
                                  <p:stCondLst>
                                    <p:cond delay="500"/>
                                  </p:stCondLst>
                                  <p:iterate>
                                    <p:tmAbs val="0"/>
                                  </p:iterate>
                                  <p:childTnLst>
                                    <p:set>
                                      <p:cBhvr>
                                        <p:cTn id="13" fill="hold"/>
                                        <p:tgtEl>
                                          <p:spTgt spid="173"/>
                                        </p:tgtEl>
                                        <p:attrNameLst>
                                          <p:attrName>style.visibility</p:attrName>
                                        </p:attrNameLst>
                                      </p:cBhvr>
                                      <p:to>
                                        <p:strVal val="visible"/>
                                      </p:to>
                                    </p:set>
                                    <p:animEffect transition="in" filter="fade">
                                      <p:cBhvr>
                                        <p:cTn id="14" dur="4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2" animBg="1" advAuto="0"/>
      <p:bldP spid="174" grpId="1" build="p"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p:cNvSpPr txBox="1">
            <a:spLocks noGrp="1"/>
          </p:cNvSpPr>
          <p:nvPr>
            <p:ph type="title"/>
          </p:nvPr>
        </p:nvSpPr>
        <p:spPr>
          <a:xfrm>
            <a:off x="913795" y="609600"/>
            <a:ext cx="10353762" cy="970450"/>
          </a:xfrm>
          <a:prstGeom prst="rect">
            <a:avLst/>
          </a:prstGeom>
        </p:spPr>
        <p:txBody>
          <a:bodyPr/>
          <a:lstStyle/>
          <a:p>
            <a:r>
              <a:t>To-Do List: Edison Enerio</a:t>
            </a:r>
          </a:p>
        </p:txBody>
      </p:sp>
      <p:pic>
        <p:nvPicPr>
          <p:cNvPr id="202" name="Content Placeholder 4" descr="Content Placeholder 4"/>
          <p:cNvPicPr>
            <a:picLocks noChangeAspect="1"/>
          </p:cNvPicPr>
          <p:nvPr/>
        </p:nvPicPr>
        <p:blipFill>
          <a:blip r:embed="rId2"/>
          <a:stretch>
            <a:fillRect/>
          </a:stretch>
        </p:blipFill>
        <p:spPr>
          <a:xfrm>
            <a:off x="1340355" y="1731963"/>
            <a:ext cx="9501764"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1"/>
          <p:cNvSpPr txBox="1">
            <a:spLocks noGrp="1"/>
          </p:cNvSpPr>
          <p:nvPr>
            <p:ph type="title"/>
          </p:nvPr>
        </p:nvSpPr>
        <p:spPr>
          <a:xfrm>
            <a:off x="913795" y="609600"/>
            <a:ext cx="10353762" cy="970450"/>
          </a:xfrm>
          <a:prstGeom prst="rect">
            <a:avLst/>
          </a:prstGeom>
        </p:spPr>
        <p:txBody>
          <a:bodyPr/>
          <a:lstStyle/>
          <a:p>
            <a:r>
              <a:t>To-Do List: Mashiur Rahman</a:t>
            </a:r>
          </a:p>
        </p:txBody>
      </p:sp>
      <p:pic>
        <p:nvPicPr>
          <p:cNvPr id="205" name="Content Placeholder 4" descr="Content Placeholder 4"/>
          <p:cNvPicPr>
            <a:picLocks noChangeAspect="1"/>
          </p:cNvPicPr>
          <p:nvPr/>
        </p:nvPicPr>
        <p:blipFill>
          <a:blip r:embed="rId2"/>
          <a:stretch>
            <a:fillRect/>
          </a:stretch>
        </p:blipFill>
        <p:spPr>
          <a:xfrm>
            <a:off x="2227994" y="1731963"/>
            <a:ext cx="7726488"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p:cNvSpPr txBox="1">
            <a:spLocks noGrp="1"/>
          </p:cNvSpPr>
          <p:nvPr>
            <p:ph type="ctrTitle"/>
          </p:nvPr>
        </p:nvSpPr>
        <p:spPr>
          <a:xfrm>
            <a:off x="1370693" y="1769540"/>
            <a:ext cx="9450614" cy="2354110"/>
          </a:xfrm>
          <a:prstGeom prst="rect">
            <a:avLst/>
          </a:prstGeom>
        </p:spPr>
        <p:txBody>
          <a:bodyPr/>
          <a:lstStyle/>
          <a:p>
            <a:r>
              <a:t>Gannt Chart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Picture 4" descr="Picture 4"/>
          <p:cNvPicPr>
            <a:picLocks noChangeAspect="1"/>
          </p:cNvPicPr>
          <p:nvPr/>
        </p:nvPicPr>
        <p:blipFill>
          <a:blip r:embed="rId2"/>
          <a:srcRect b="17280"/>
          <a:stretch>
            <a:fillRect/>
          </a:stretch>
        </p:blipFill>
        <p:spPr>
          <a:xfrm>
            <a:off x="-76200" y="9"/>
            <a:ext cx="12268200" cy="685799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1"/>
          <p:cNvSpPr txBox="1">
            <a:spLocks noGrp="1"/>
          </p:cNvSpPr>
          <p:nvPr>
            <p:ph type="ctrTitle"/>
          </p:nvPr>
        </p:nvSpPr>
        <p:spPr>
          <a:xfrm>
            <a:off x="1370693" y="1769540"/>
            <a:ext cx="9450614" cy="2354110"/>
          </a:xfrm>
          <a:prstGeom prst="rect">
            <a:avLst/>
          </a:prstGeom>
        </p:spPr>
        <p:txBody>
          <a:bodyPr/>
          <a:lstStyle/>
          <a:p>
            <a:r>
              <a:t>Project Management </a:t>
            </a:r>
            <a:br/>
            <a:r>
              <a:t>END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ctrTitle"/>
          </p:nvPr>
        </p:nvSpPr>
        <p:spPr>
          <a:xfrm>
            <a:off x="1370693" y="1769540"/>
            <a:ext cx="9450614" cy="3372304"/>
          </a:xfrm>
          <a:prstGeom prst="rect">
            <a:avLst/>
          </a:prstGeom>
        </p:spPr>
        <p:txBody>
          <a:bodyPr/>
          <a:lstStyle/>
          <a:p>
            <a:r>
              <a:t>DbSecurity.UserAuthorization</a:t>
            </a:r>
            <a:br/>
            <a:r>
              <a:t>Process.WorkFlowSteps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913795" y="609600"/>
            <a:ext cx="10353762" cy="970450"/>
          </a:xfrm>
          <a:prstGeom prst="rect">
            <a:avLst/>
          </a:prstGeom>
        </p:spPr>
        <p:txBody>
          <a:bodyPr/>
          <a:lstStyle/>
          <a:p>
            <a:r>
              <a:t>DbSecurity.UserAuthorization</a:t>
            </a:r>
          </a:p>
        </p:txBody>
      </p:sp>
      <p:pic>
        <p:nvPicPr>
          <p:cNvPr id="216" name="Picture 2" descr="Picture 2"/>
          <p:cNvPicPr>
            <a:picLocks noChangeAspect="1"/>
          </p:cNvPicPr>
          <p:nvPr/>
        </p:nvPicPr>
        <p:blipFill>
          <a:blip r:embed="rId2"/>
          <a:stretch>
            <a:fillRect/>
          </a:stretch>
        </p:blipFill>
        <p:spPr>
          <a:xfrm>
            <a:off x="1028700" y="2878138"/>
            <a:ext cx="9918700" cy="158432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xfrm>
            <a:off x="913795" y="609600"/>
            <a:ext cx="10353762" cy="970450"/>
          </a:xfrm>
          <a:prstGeom prst="rect">
            <a:avLst/>
          </a:prstGeom>
        </p:spPr>
        <p:txBody>
          <a:bodyPr/>
          <a:lstStyle/>
          <a:p>
            <a:r>
              <a:t>Process.WorkFlowSteps</a:t>
            </a:r>
          </a:p>
        </p:txBody>
      </p:sp>
      <p:sp>
        <p:nvSpPr>
          <p:cNvPr id="219" name="Content Placeholder 3"/>
          <p:cNvSpPr txBox="1">
            <a:spLocks noGrp="1"/>
          </p:cNvSpPr>
          <p:nvPr>
            <p:ph type="body" idx="1"/>
          </p:nvPr>
        </p:nvSpPr>
        <p:spPr>
          <a:xfrm>
            <a:off x="913795" y="1732448"/>
            <a:ext cx="10353762" cy="4058752"/>
          </a:xfrm>
          <a:prstGeom prst="rect">
            <a:avLst/>
          </a:prstGeom>
        </p:spPr>
        <p:txBody>
          <a:bodyPr/>
          <a:lstStyle/>
          <a:p>
            <a:endParaRPr/>
          </a:p>
        </p:txBody>
      </p:sp>
      <p:pic>
        <p:nvPicPr>
          <p:cNvPr id="220" name="Picture 6" descr="Picture 6"/>
          <p:cNvPicPr>
            <a:picLocks noChangeAspect="1"/>
          </p:cNvPicPr>
          <p:nvPr/>
        </p:nvPicPr>
        <p:blipFill>
          <a:blip r:embed="rId2"/>
          <a:stretch>
            <a:fillRect/>
          </a:stretch>
        </p:blipFill>
        <p:spPr>
          <a:xfrm>
            <a:off x="924442" y="1732447"/>
            <a:ext cx="10330093" cy="4058753"/>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1"/>
          <p:cNvSpPr txBox="1">
            <a:spLocks noGrp="1"/>
          </p:cNvSpPr>
          <p:nvPr>
            <p:ph type="title"/>
          </p:nvPr>
        </p:nvSpPr>
        <p:spPr>
          <a:xfrm>
            <a:off x="913795" y="609600"/>
            <a:ext cx="10353762" cy="970450"/>
          </a:xfrm>
          <a:prstGeom prst="rect">
            <a:avLst/>
          </a:prstGeom>
        </p:spPr>
        <p:txBody>
          <a:bodyPr/>
          <a:lstStyle/>
          <a:p>
            <a:r>
              <a:t>ERD of WFS and UserAuthorization</a:t>
            </a:r>
          </a:p>
        </p:txBody>
      </p:sp>
      <p:pic>
        <p:nvPicPr>
          <p:cNvPr id="223" name="Content Placeholder 4" descr="Content Placeholder 4"/>
          <p:cNvPicPr>
            <a:picLocks noChangeAspect="1"/>
          </p:cNvPicPr>
          <p:nvPr/>
        </p:nvPicPr>
        <p:blipFill>
          <a:blip r:embed="rId2"/>
          <a:stretch>
            <a:fillRect/>
          </a:stretch>
        </p:blipFill>
        <p:spPr>
          <a:xfrm>
            <a:off x="2061599" y="2356448"/>
            <a:ext cx="8059276" cy="281026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1"/>
          <p:cNvSpPr txBox="1">
            <a:spLocks noGrp="1"/>
          </p:cNvSpPr>
          <p:nvPr>
            <p:ph type="ctrTitle"/>
          </p:nvPr>
        </p:nvSpPr>
        <p:spPr>
          <a:xfrm>
            <a:off x="1370693" y="1769540"/>
            <a:ext cx="9450614" cy="2354110"/>
          </a:xfrm>
          <a:prstGeom prst="rect">
            <a:avLst/>
          </a:prstGeom>
        </p:spPr>
        <p:txBody>
          <a:bodyPr/>
          <a:lstStyle/>
          <a:p>
            <a:r>
              <a:t>Database Overview</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xfrm>
            <a:off x="913795" y="609600"/>
            <a:ext cx="10353762" cy="970450"/>
          </a:xfrm>
          <a:prstGeom prst="rect">
            <a:avLst/>
          </a:prstGeom>
        </p:spPr>
        <p:txBody>
          <a:bodyPr/>
          <a:lstStyle/>
          <a:p>
            <a:r>
              <a:t>Project Management </a:t>
            </a:r>
          </a:p>
        </p:txBody>
      </p:sp>
      <p:sp>
        <p:nvSpPr>
          <p:cNvPr id="178" name="Content Placeholder 2"/>
          <p:cNvSpPr txBox="1">
            <a:spLocks noGrp="1"/>
          </p:cNvSpPr>
          <p:nvPr>
            <p:ph type="body" idx="1"/>
          </p:nvPr>
        </p:nvSpPr>
        <p:spPr>
          <a:xfrm>
            <a:off x="913795" y="1732448"/>
            <a:ext cx="10353762" cy="4058752"/>
          </a:xfrm>
          <a:prstGeom prst="rect">
            <a:avLst/>
          </a:prstGeom>
        </p:spPr>
        <p:txBody>
          <a:bodyPr/>
          <a:lstStyle/>
          <a:p>
            <a:r>
              <a:t>This section will entail all aspects of project management in this presentation</a:t>
            </a:r>
          </a:p>
          <a:p>
            <a:pPr marL="755999" lvl="1" indent="-305999">
              <a:buChar char=""/>
            </a:pPr>
            <a:r>
              <a:t>The project plan</a:t>
            </a:r>
          </a:p>
          <a:p>
            <a:pPr marL="755999" lvl="1" indent="-305999">
              <a:buChar char=""/>
            </a:pPr>
            <a:r>
              <a:t>Meeting Notes</a:t>
            </a:r>
          </a:p>
          <a:p>
            <a:pPr marL="755999" lvl="1" indent="-305999">
              <a:buChar char=""/>
            </a:pPr>
            <a:r>
              <a:t>Use of Redgate Tool belt </a:t>
            </a:r>
          </a:p>
          <a:p>
            <a:pPr marL="755999" lvl="1" indent="-305999">
              <a:buChar char=""/>
            </a:pPr>
            <a:r>
              <a:t>Screenshots of all To-Do Lists</a:t>
            </a:r>
          </a:p>
          <a:p>
            <a:pPr marL="755999" lvl="1" indent="-305999">
              <a:buChar char=""/>
            </a:pPr>
            <a:r>
              <a:t>Screenshots the Gannt Chart </a:t>
            </a:r>
          </a:p>
          <a:p>
            <a:pPr marL="755999" lvl="1" indent="-305999">
              <a:buChar char=""/>
            </a:pPr>
            <a:r>
              <a:t>Details of groups assistance with each other</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le 1"/>
          <p:cNvSpPr txBox="1">
            <a:spLocks noGrp="1"/>
          </p:cNvSpPr>
          <p:nvPr>
            <p:ph type="title"/>
          </p:nvPr>
        </p:nvSpPr>
        <p:spPr>
          <a:xfrm>
            <a:off x="913795" y="609600"/>
            <a:ext cx="10353762" cy="970450"/>
          </a:xfrm>
          <a:prstGeom prst="rect">
            <a:avLst/>
          </a:prstGeom>
        </p:spPr>
        <p:txBody>
          <a:bodyPr/>
          <a:lstStyle/>
          <a:p>
            <a:r>
              <a:t>Database Normalization</a:t>
            </a:r>
          </a:p>
        </p:txBody>
      </p:sp>
      <p:sp>
        <p:nvSpPr>
          <p:cNvPr id="228" name="Content Placeholder 2"/>
          <p:cNvSpPr txBox="1">
            <a:spLocks noGrp="1"/>
          </p:cNvSpPr>
          <p:nvPr>
            <p:ph type="body" idx="1"/>
          </p:nvPr>
        </p:nvSpPr>
        <p:spPr>
          <a:xfrm>
            <a:off x="913795" y="1732448"/>
            <a:ext cx="10353762" cy="4058752"/>
          </a:xfrm>
          <a:prstGeom prst="rect">
            <a:avLst/>
          </a:prstGeom>
        </p:spPr>
        <p:txBody>
          <a:bodyPr/>
          <a:lstStyle/>
          <a:p>
            <a:r>
              <a:t>Design:</a:t>
            </a:r>
          </a:p>
          <a:p>
            <a:pPr marL="719999" lvl="1" indent="-269999">
              <a:defRPr sz="1800"/>
            </a:pPr>
            <a:r>
              <a:t>Create query for the bad data.</a:t>
            </a:r>
          </a:p>
          <a:p>
            <a:pPr marL="719999" lvl="1" indent="-269999">
              <a:defRPr sz="1800"/>
            </a:pPr>
            <a:r>
              <a:t>Create query to pull good data using bad data.</a:t>
            </a:r>
          </a:p>
          <a:p>
            <a:pPr marL="719999" lvl="1" indent="-269999">
              <a:defRPr sz="1800"/>
            </a:pPr>
            <a:r>
              <a:t>See what data needed to be separated.</a:t>
            </a:r>
          </a:p>
          <a:p>
            <a:pPr marL="719999" lvl="1" indent="-269999">
              <a:defRPr sz="1800"/>
            </a:pPr>
            <a:r>
              <a:t>Create functions to separate data (part of normalizing the good data table).</a:t>
            </a:r>
          </a:p>
          <a:p>
            <a:pPr marL="719999" lvl="1" indent="-269999">
              <a:defRPr sz="1800"/>
            </a:pPr>
            <a:r>
              <a:t>See what tables could be formed from the normalized table.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itle 1"/>
          <p:cNvSpPr txBox="1">
            <a:spLocks noGrp="1"/>
          </p:cNvSpPr>
          <p:nvPr>
            <p:ph type="title"/>
          </p:nvPr>
        </p:nvSpPr>
        <p:spPr>
          <a:xfrm>
            <a:off x="913795" y="609600"/>
            <a:ext cx="10353762" cy="970450"/>
          </a:xfrm>
          <a:prstGeom prst="rect">
            <a:avLst/>
          </a:prstGeom>
        </p:spPr>
        <p:txBody>
          <a:bodyPr/>
          <a:lstStyle/>
          <a:p>
            <a:r>
              <a:t>All Procedures and Function</a:t>
            </a:r>
          </a:p>
        </p:txBody>
      </p:sp>
      <p:pic>
        <p:nvPicPr>
          <p:cNvPr id="231" name="Content Placeholder 4" descr="Content Placeholder 4"/>
          <p:cNvPicPr>
            <a:picLocks noChangeAspect="1"/>
          </p:cNvPicPr>
          <p:nvPr/>
        </p:nvPicPr>
        <p:blipFill>
          <a:blip r:embed="rId2"/>
          <a:stretch>
            <a:fillRect/>
          </a:stretch>
        </p:blipFill>
        <p:spPr>
          <a:xfrm>
            <a:off x="4744856" y="1731963"/>
            <a:ext cx="2692762"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919119" y="313490"/>
            <a:ext cx="10353762" cy="970451"/>
          </a:xfrm>
          <a:prstGeom prst="rect">
            <a:avLst/>
          </a:prstGeom>
        </p:spPr>
        <p:txBody>
          <a:bodyPr/>
          <a:lstStyle/>
          <a:p>
            <a:r>
              <a:t>Database ERD </a:t>
            </a:r>
          </a:p>
        </p:txBody>
      </p:sp>
      <p:pic>
        <p:nvPicPr>
          <p:cNvPr id="234" name="Content Placeholder 4" descr="Content Placeholder 4"/>
          <p:cNvPicPr>
            <a:picLocks noChangeAspect="1"/>
          </p:cNvPicPr>
          <p:nvPr/>
        </p:nvPicPr>
        <p:blipFill>
          <a:blip r:embed="rId2"/>
          <a:srcRect r="15725"/>
          <a:stretch>
            <a:fillRect/>
          </a:stretch>
        </p:blipFill>
        <p:spPr>
          <a:xfrm>
            <a:off x="3294459" y="1310288"/>
            <a:ext cx="5602908" cy="5263075"/>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21BF-A2E2-49A7-B751-2671E8EE0330}"/>
              </a:ext>
            </a:extLst>
          </p:cNvPr>
          <p:cNvSpPr>
            <a:spLocks noGrp="1"/>
          </p:cNvSpPr>
          <p:nvPr>
            <p:ph type="title"/>
          </p:nvPr>
        </p:nvSpPr>
        <p:spPr/>
        <p:txBody>
          <a:bodyPr/>
          <a:lstStyle/>
          <a:p>
            <a:r>
              <a:rPr lang="en-US" dirty="0"/>
              <a:t>Database PDM</a:t>
            </a:r>
          </a:p>
        </p:txBody>
      </p:sp>
      <p:pic>
        <p:nvPicPr>
          <p:cNvPr id="5" name="Picture 4">
            <a:extLst>
              <a:ext uri="{FF2B5EF4-FFF2-40B4-BE49-F238E27FC236}">
                <a16:creationId xmlns:a16="http://schemas.microsoft.com/office/drawing/2014/main" id="{957E2D45-B41E-483D-ACCF-71394499A054}"/>
              </a:ext>
            </a:extLst>
          </p:cNvPr>
          <p:cNvPicPr>
            <a:picLocks noChangeAspect="1"/>
          </p:cNvPicPr>
          <p:nvPr/>
        </p:nvPicPr>
        <p:blipFill>
          <a:blip r:embed="rId2"/>
          <a:stretch>
            <a:fillRect/>
          </a:stretch>
        </p:blipFill>
        <p:spPr>
          <a:xfrm>
            <a:off x="2899483" y="1378131"/>
            <a:ext cx="5680811" cy="5238206"/>
          </a:xfrm>
          <a:prstGeom prst="rect">
            <a:avLst/>
          </a:prstGeom>
        </p:spPr>
      </p:pic>
    </p:spTree>
    <p:extLst>
      <p:ext uri="{BB962C8B-B14F-4D97-AF65-F5344CB8AC3E}">
        <p14:creationId xmlns:p14="http://schemas.microsoft.com/office/powerpoint/2010/main" val="71316202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A4A5-2C6C-4DEB-A89F-BDC84BBF8642}"/>
              </a:ext>
            </a:extLst>
          </p:cNvPr>
          <p:cNvSpPr>
            <a:spLocks noGrp="1"/>
          </p:cNvSpPr>
          <p:nvPr>
            <p:ph type="title"/>
          </p:nvPr>
        </p:nvSpPr>
        <p:spPr/>
        <p:txBody>
          <a:bodyPr/>
          <a:lstStyle/>
          <a:p>
            <a:r>
              <a:rPr lang="en-US" dirty="0"/>
              <a:t>Database LDM</a:t>
            </a:r>
          </a:p>
        </p:txBody>
      </p:sp>
      <p:pic>
        <p:nvPicPr>
          <p:cNvPr id="7" name="Picture 6">
            <a:extLst>
              <a:ext uri="{FF2B5EF4-FFF2-40B4-BE49-F238E27FC236}">
                <a16:creationId xmlns:a16="http://schemas.microsoft.com/office/drawing/2014/main" id="{FEF246C5-7C2E-4677-8F53-8B2CDF378183}"/>
              </a:ext>
            </a:extLst>
          </p:cNvPr>
          <p:cNvPicPr>
            <a:picLocks noChangeAspect="1"/>
          </p:cNvPicPr>
          <p:nvPr/>
        </p:nvPicPr>
        <p:blipFill>
          <a:blip r:embed="rId2"/>
          <a:stretch>
            <a:fillRect/>
          </a:stretch>
        </p:blipFill>
        <p:spPr>
          <a:xfrm>
            <a:off x="2712972" y="1517542"/>
            <a:ext cx="6643558" cy="5166645"/>
          </a:xfrm>
          <a:prstGeom prst="rect">
            <a:avLst/>
          </a:prstGeom>
        </p:spPr>
      </p:pic>
    </p:spTree>
    <p:extLst>
      <p:ext uri="{BB962C8B-B14F-4D97-AF65-F5344CB8AC3E}">
        <p14:creationId xmlns:p14="http://schemas.microsoft.com/office/powerpoint/2010/main" val="179225267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itle 1"/>
          <p:cNvSpPr txBox="1">
            <a:spLocks noGrp="1"/>
          </p:cNvSpPr>
          <p:nvPr>
            <p:ph type="ctrTitle"/>
          </p:nvPr>
        </p:nvSpPr>
        <p:spPr>
          <a:xfrm>
            <a:off x="1370693" y="1769540"/>
            <a:ext cx="9450614" cy="2354110"/>
          </a:xfrm>
          <a:prstGeom prst="rect">
            <a:avLst/>
          </a:prstGeom>
        </p:spPr>
        <p:txBody>
          <a:bodyPr/>
          <a:lstStyle/>
          <a:p>
            <a:r>
              <a:t>Data Cleansing</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itle 1"/>
          <p:cNvSpPr txBox="1">
            <a:spLocks noGrp="1"/>
          </p:cNvSpPr>
          <p:nvPr>
            <p:ph type="title"/>
          </p:nvPr>
        </p:nvSpPr>
        <p:spPr>
          <a:xfrm>
            <a:off x="913795" y="609600"/>
            <a:ext cx="10353762" cy="970450"/>
          </a:xfrm>
          <a:prstGeom prst="rect">
            <a:avLst/>
          </a:prstGeom>
        </p:spPr>
        <p:txBody>
          <a:bodyPr/>
          <a:lstStyle/>
          <a:p>
            <a:r>
              <a:t>Getting Bad Data</a:t>
            </a:r>
          </a:p>
        </p:txBody>
      </p:sp>
      <p:pic>
        <p:nvPicPr>
          <p:cNvPr id="239" name="Content Placeholder 4" descr="Content Placeholder 4"/>
          <p:cNvPicPr>
            <a:picLocks noChangeAspect="1"/>
          </p:cNvPicPr>
          <p:nvPr/>
        </p:nvPicPr>
        <p:blipFill>
          <a:blip r:embed="rId2"/>
          <a:stretch>
            <a:fillRect/>
          </a:stretch>
        </p:blipFill>
        <p:spPr>
          <a:xfrm>
            <a:off x="914400" y="3145443"/>
            <a:ext cx="10353675" cy="123227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itle 1"/>
          <p:cNvSpPr txBox="1">
            <a:spLocks noGrp="1"/>
          </p:cNvSpPr>
          <p:nvPr>
            <p:ph type="title"/>
          </p:nvPr>
        </p:nvSpPr>
        <p:spPr>
          <a:xfrm>
            <a:off x="913795" y="609600"/>
            <a:ext cx="10353762" cy="970450"/>
          </a:xfrm>
          <a:prstGeom prst="rect">
            <a:avLst/>
          </a:prstGeom>
        </p:spPr>
        <p:txBody>
          <a:bodyPr/>
          <a:lstStyle/>
          <a:p>
            <a:r>
              <a:t>Output</a:t>
            </a:r>
          </a:p>
        </p:txBody>
      </p:sp>
      <p:pic>
        <p:nvPicPr>
          <p:cNvPr id="242" name="Content Placeholder 4" descr="Content Placeholder 4"/>
          <p:cNvPicPr>
            <a:picLocks noChangeAspect="1"/>
          </p:cNvPicPr>
          <p:nvPr/>
        </p:nvPicPr>
        <p:blipFill>
          <a:blip r:embed="rId2"/>
          <a:stretch>
            <a:fillRect/>
          </a:stretch>
        </p:blipFill>
        <p:spPr>
          <a:xfrm>
            <a:off x="1332835" y="1946815"/>
            <a:ext cx="9516804" cy="3629533"/>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913795" y="609600"/>
            <a:ext cx="10353762" cy="970450"/>
          </a:xfrm>
          <a:prstGeom prst="rect">
            <a:avLst/>
          </a:prstGeom>
        </p:spPr>
        <p:txBody>
          <a:bodyPr/>
          <a:lstStyle/>
          <a:p>
            <a:r>
              <a:t>Getting Good data</a:t>
            </a:r>
          </a:p>
        </p:txBody>
      </p:sp>
      <p:pic>
        <p:nvPicPr>
          <p:cNvPr id="245" name="Content Placeholder 4" descr="Content Placeholder 4"/>
          <p:cNvPicPr>
            <a:picLocks noChangeAspect="1"/>
          </p:cNvPicPr>
          <p:nvPr/>
        </p:nvPicPr>
        <p:blipFill>
          <a:blip r:embed="rId2"/>
          <a:stretch>
            <a:fillRect/>
          </a:stretch>
        </p:blipFill>
        <p:spPr>
          <a:xfrm>
            <a:off x="3576285" y="2899448"/>
            <a:ext cx="5029903" cy="1724267"/>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Title 1"/>
          <p:cNvSpPr txBox="1">
            <a:spLocks noGrp="1"/>
          </p:cNvSpPr>
          <p:nvPr>
            <p:ph type="title"/>
          </p:nvPr>
        </p:nvSpPr>
        <p:spPr>
          <a:xfrm>
            <a:off x="913795" y="609600"/>
            <a:ext cx="10353762" cy="970450"/>
          </a:xfrm>
          <a:prstGeom prst="rect">
            <a:avLst/>
          </a:prstGeom>
        </p:spPr>
        <p:txBody>
          <a:bodyPr/>
          <a:lstStyle/>
          <a:p>
            <a:r>
              <a:t>Output</a:t>
            </a:r>
          </a:p>
        </p:txBody>
      </p:sp>
      <p:pic>
        <p:nvPicPr>
          <p:cNvPr id="248" name="Content Placeholder 4" descr="Content Placeholder 4"/>
          <p:cNvPicPr>
            <a:picLocks noChangeAspect="1"/>
          </p:cNvPicPr>
          <p:nvPr/>
        </p:nvPicPr>
        <p:blipFill>
          <a:blip r:embed="rId2"/>
          <a:stretch>
            <a:fillRect/>
          </a:stretch>
        </p:blipFill>
        <p:spPr>
          <a:xfrm>
            <a:off x="1318545" y="1775342"/>
            <a:ext cx="9545383" cy="3972479"/>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le 1"/>
          <p:cNvSpPr txBox="1">
            <a:spLocks noGrp="1"/>
          </p:cNvSpPr>
          <p:nvPr>
            <p:ph type="title"/>
          </p:nvPr>
        </p:nvSpPr>
        <p:spPr>
          <a:xfrm>
            <a:off x="913795" y="609600"/>
            <a:ext cx="10353762" cy="970450"/>
          </a:xfrm>
          <a:prstGeom prst="rect">
            <a:avLst/>
          </a:prstGeom>
        </p:spPr>
        <p:txBody>
          <a:bodyPr/>
          <a:lstStyle/>
          <a:p>
            <a:r>
              <a:t>The Project Plan</a:t>
            </a:r>
          </a:p>
        </p:txBody>
      </p:sp>
      <p:sp>
        <p:nvSpPr>
          <p:cNvPr id="181" name="Content Placeholder 2"/>
          <p:cNvSpPr txBox="1">
            <a:spLocks noGrp="1"/>
          </p:cNvSpPr>
          <p:nvPr>
            <p:ph type="body" idx="1"/>
          </p:nvPr>
        </p:nvSpPr>
        <p:spPr>
          <a:xfrm>
            <a:off x="913795" y="1732448"/>
            <a:ext cx="10353762" cy="4058752"/>
          </a:xfrm>
          <a:prstGeom prst="rect">
            <a:avLst/>
          </a:prstGeom>
        </p:spPr>
        <p:txBody>
          <a:bodyPr/>
          <a:lstStyle/>
          <a:p>
            <a:r>
              <a:t>In this project our group did this in two phases. Planning and Implementation </a:t>
            </a:r>
          </a:p>
          <a:p>
            <a:r>
              <a:t>For planning out group members came together to discuss how the project will be completed and organized and discussed so everyone is on the same page</a:t>
            </a:r>
          </a:p>
          <a:p>
            <a:r>
              <a:t>After planning is complete implementing begins and all due dates and assignments are tasked for project workflow to be linear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ctrTitle"/>
          </p:nvPr>
        </p:nvSpPr>
        <p:spPr>
          <a:xfrm>
            <a:off x="6600801" y="458066"/>
            <a:ext cx="4143674" cy="714395"/>
          </a:xfrm>
          <a:prstGeom prst="rect">
            <a:avLst/>
          </a:prstGeom>
        </p:spPr>
        <p:txBody>
          <a:bodyPr>
            <a:normAutofit fontScale="90000"/>
          </a:bodyPr>
          <a:lstStyle>
            <a:lvl1pPr algn="l">
              <a:defRPr sz="4000"/>
            </a:lvl1pPr>
          </a:lstStyle>
          <a:p>
            <a:r>
              <a:t>Functions and TVF</a:t>
            </a:r>
          </a:p>
        </p:txBody>
      </p:sp>
      <p:pic>
        <p:nvPicPr>
          <p:cNvPr id="251" name="Picture 3" descr="Picture 3"/>
          <p:cNvPicPr>
            <a:picLocks noChangeAspect="1"/>
          </p:cNvPicPr>
          <p:nvPr/>
        </p:nvPicPr>
        <p:blipFill>
          <a:blip r:embed="rId2"/>
          <a:srcRect r="20383"/>
          <a:stretch>
            <a:fillRect/>
          </a:stretch>
        </p:blipFill>
        <p:spPr>
          <a:xfrm>
            <a:off x="859258" y="582051"/>
            <a:ext cx="4709516" cy="2292145"/>
          </a:xfrm>
          <a:prstGeom prst="rect">
            <a:avLst/>
          </a:prstGeom>
          <a:ln w="12700">
            <a:miter lim="400000"/>
          </a:ln>
        </p:spPr>
      </p:pic>
      <p:pic>
        <p:nvPicPr>
          <p:cNvPr id="252" name="Picture 20" descr="Picture 20"/>
          <p:cNvPicPr>
            <a:picLocks noChangeAspect="1"/>
          </p:cNvPicPr>
          <p:nvPr/>
        </p:nvPicPr>
        <p:blipFill>
          <a:blip r:embed="rId3"/>
          <a:stretch>
            <a:fillRect/>
          </a:stretch>
        </p:blipFill>
        <p:spPr>
          <a:xfrm>
            <a:off x="6317977" y="1928738"/>
            <a:ext cx="4709321" cy="1365703"/>
          </a:xfrm>
          <a:prstGeom prst="rect">
            <a:avLst/>
          </a:prstGeom>
          <a:ln w="12700">
            <a:miter lim="400000"/>
          </a:ln>
        </p:spPr>
      </p:pic>
      <p:pic>
        <p:nvPicPr>
          <p:cNvPr id="253" name="Picture 9" descr="Picture 9"/>
          <p:cNvPicPr>
            <a:picLocks noChangeAspect="1"/>
          </p:cNvPicPr>
          <p:nvPr/>
        </p:nvPicPr>
        <p:blipFill>
          <a:blip r:embed="rId4"/>
          <a:stretch>
            <a:fillRect/>
          </a:stretch>
        </p:blipFill>
        <p:spPr>
          <a:xfrm>
            <a:off x="859258" y="2988500"/>
            <a:ext cx="4709320" cy="1365703"/>
          </a:xfrm>
          <a:prstGeom prst="rect">
            <a:avLst/>
          </a:prstGeom>
          <a:ln w="12700">
            <a:miter lim="400000"/>
          </a:ln>
        </p:spPr>
      </p:pic>
      <p:pic>
        <p:nvPicPr>
          <p:cNvPr id="254" name="Picture 17" descr="Picture 17"/>
          <p:cNvPicPr>
            <a:picLocks noChangeAspect="1"/>
          </p:cNvPicPr>
          <p:nvPr/>
        </p:nvPicPr>
        <p:blipFill>
          <a:blip r:embed="rId5"/>
          <a:stretch>
            <a:fillRect/>
          </a:stretch>
        </p:blipFill>
        <p:spPr>
          <a:xfrm>
            <a:off x="6317978" y="3821242"/>
            <a:ext cx="4709320" cy="1836634"/>
          </a:xfrm>
          <a:prstGeom prst="rect">
            <a:avLst/>
          </a:prstGeom>
          <a:ln w="12700">
            <a:miter lim="400000"/>
          </a:ln>
        </p:spPr>
      </p:pic>
      <p:pic>
        <p:nvPicPr>
          <p:cNvPr id="255" name="Picture 22" descr="Picture 22"/>
          <p:cNvPicPr>
            <a:picLocks noChangeAspect="1"/>
          </p:cNvPicPr>
          <p:nvPr/>
        </p:nvPicPr>
        <p:blipFill>
          <a:blip r:embed="rId6"/>
          <a:stretch>
            <a:fillRect/>
          </a:stretch>
        </p:blipFill>
        <p:spPr>
          <a:xfrm>
            <a:off x="859258" y="4536515"/>
            <a:ext cx="4709320" cy="173943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1000"/>
                                  </p:stCondLst>
                                  <p:iterate>
                                    <p:tmAbs val="0"/>
                                  </p:iterate>
                                  <p:childTnLst>
                                    <p:set>
                                      <p:cBhvr>
                                        <p:cTn id="6" fill="hold"/>
                                        <p:tgtEl>
                                          <p:spTgt spid="250"/>
                                        </p:tgtEl>
                                        <p:attrNameLst>
                                          <p:attrName>style.visibility</p:attrName>
                                        </p:attrNameLst>
                                      </p:cBhvr>
                                      <p:to>
                                        <p:strVal val="visible"/>
                                      </p:to>
                                    </p:set>
                                    <p:animEffect transition="in" filter="fade">
                                      <p:cBhvr>
                                        <p:cTn id="7" dur="7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xfrm>
            <a:off x="913794" y="609599"/>
            <a:ext cx="3302072" cy="1357202"/>
          </a:xfrm>
          <a:prstGeom prst="rect">
            <a:avLst/>
          </a:prstGeom>
        </p:spPr>
        <p:txBody>
          <a:bodyPr anchor="b"/>
          <a:lstStyle>
            <a:lvl1pPr algn="l">
              <a:defRPr sz="2800"/>
            </a:lvl1pPr>
          </a:lstStyle>
          <a:p>
            <a:r>
              <a:t>UDT Listing</a:t>
            </a:r>
          </a:p>
        </p:txBody>
      </p:sp>
      <p:sp>
        <p:nvSpPr>
          <p:cNvPr id="258" name="Content Placeholder 14"/>
          <p:cNvSpPr txBox="1">
            <a:spLocks noGrp="1"/>
          </p:cNvSpPr>
          <p:nvPr>
            <p:ph type="body" sz="quarter" idx="1"/>
          </p:nvPr>
        </p:nvSpPr>
        <p:spPr>
          <a:xfrm>
            <a:off x="913794" y="2058874"/>
            <a:ext cx="3302072" cy="3732326"/>
          </a:xfrm>
          <a:prstGeom prst="rect">
            <a:avLst/>
          </a:prstGeom>
        </p:spPr>
        <p:txBody>
          <a:bodyPr/>
          <a:lstStyle/>
          <a:p>
            <a:pPr>
              <a:defRPr sz="1600"/>
            </a:pPr>
            <a:r>
              <a:t>Schema names were repeated to make naming consistent.</a:t>
            </a:r>
          </a:p>
          <a:p>
            <a:pPr>
              <a:defRPr sz="1600"/>
            </a:pPr>
            <a:r>
              <a:t>While using the NorthWinds style was asked using just Udt.Column name didn’t seem descriptive enough, so separate schema names were used.</a:t>
            </a:r>
          </a:p>
        </p:txBody>
      </p:sp>
      <p:sp>
        <p:nvSpPr>
          <p:cNvPr id="259" name="Rectangle 17"/>
          <p:cNvSpPr/>
          <p:nvPr/>
        </p:nvSpPr>
        <p:spPr>
          <a:xfrm>
            <a:off x="4791016" y="965195"/>
            <a:ext cx="6476540" cy="4781643"/>
          </a:xfrm>
          <a:prstGeom prst="rect">
            <a:avLst/>
          </a:prstGeom>
          <a:solidFill>
            <a:srgbClr val="FFFFFF"/>
          </a:solidFill>
          <a:ln w="190500" cap="rnd">
            <a:solidFill>
              <a:srgbClr val="FFFFFF">
                <a:alpha val="7000"/>
              </a:srgbClr>
            </a:solidFill>
          </a:ln>
        </p:spPr>
        <p:txBody>
          <a:bodyPr lIns="45719" rIns="45719" anchor="ctr"/>
          <a:lstStyle/>
          <a:p>
            <a:pPr algn="ctr">
              <a:defRPr>
                <a:solidFill>
                  <a:srgbClr val="FFFFFF"/>
                </a:solidFill>
              </a:defRPr>
            </a:pPr>
            <a:endParaRPr/>
          </a:p>
        </p:txBody>
      </p:sp>
      <p:sp>
        <p:nvSpPr>
          <p:cNvPr id="260" name="Rectangle 19"/>
          <p:cNvSpPr/>
          <p:nvPr/>
        </p:nvSpPr>
        <p:spPr>
          <a:xfrm>
            <a:off x="5208259" y="1386839"/>
            <a:ext cx="3033558" cy="2336481"/>
          </a:xfrm>
          <a:prstGeom prst="rect">
            <a:avLst/>
          </a:prstGeom>
          <a:ln w="12700" cap="rnd">
            <a:solidFill>
              <a:srgbClr val="212123"/>
            </a:solidFill>
          </a:ln>
        </p:spPr>
        <p:txBody>
          <a:bodyPr lIns="45719" rIns="45719" anchor="ctr"/>
          <a:lstStyle/>
          <a:p>
            <a:pPr algn="ctr">
              <a:defRPr>
                <a:solidFill>
                  <a:srgbClr val="FFFFFF"/>
                </a:solidFill>
              </a:defRPr>
            </a:pPr>
            <a:endParaRPr/>
          </a:p>
        </p:txBody>
      </p:sp>
      <p:pic>
        <p:nvPicPr>
          <p:cNvPr id="261" name="Picture 8" descr="Picture 8"/>
          <p:cNvPicPr>
            <a:picLocks noChangeAspect="1"/>
          </p:cNvPicPr>
          <p:nvPr/>
        </p:nvPicPr>
        <p:blipFill>
          <a:blip r:embed="rId2"/>
          <a:stretch>
            <a:fillRect/>
          </a:stretch>
        </p:blipFill>
        <p:spPr>
          <a:xfrm>
            <a:off x="5369126" y="1599279"/>
            <a:ext cx="2701285" cy="1911159"/>
          </a:xfrm>
          <a:prstGeom prst="rect">
            <a:avLst/>
          </a:prstGeom>
          <a:ln w="12700">
            <a:miter lim="400000"/>
          </a:ln>
        </p:spPr>
      </p:pic>
      <p:pic>
        <p:nvPicPr>
          <p:cNvPr id="262" name="Picture 10" descr="Picture 10"/>
          <p:cNvPicPr>
            <a:picLocks noChangeAspect="1"/>
          </p:cNvPicPr>
          <p:nvPr/>
        </p:nvPicPr>
        <p:blipFill>
          <a:blip r:embed="rId3"/>
          <a:stretch>
            <a:fillRect/>
          </a:stretch>
        </p:blipFill>
        <p:spPr>
          <a:xfrm>
            <a:off x="8574736" y="1540931"/>
            <a:ext cx="2098520" cy="1038768"/>
          </a:xfrm>
          <a:prstGeom prst="rect">
            <a:avLst/>
          </a:prstGeom>
          <a:ln w="12700">
            <a:miter lim="400000"/>
          </a:ln>
        </p:spPr>
      </p:pic>
      <p:sp>
        <p:nvSpPr>
          <p:cNvPr id="263" name="Rectangle 21"/>
          <p:cNvSpPr/>
          <p:nvPr/>
        </p:nvSpPr>
        <p:spPr>
          <a:xfrm>
            <a:off x="8402683" y="1386839"/>
            <a:ext cx="2446065" cy="1342147"/>
          </a:xfrm>
          <a:prstGeom prst="rect">
            <a:avLst/>
          </a:prstGeom>
          <a:ln w="12700" cap="rnd">
            <a:solidFill>
              <a:srgbClr val="212123"/>
            </a:solidFill>
          </a:ln>
        </p:spPr>
        <p:txBody>
          <a:bodyPr lIns="45719" rIns="45719" anchor="ctr"/>
          <a:lstStyle/>
          <a:p>
            <a:pPr algn="ctr">
              <a:defRPr>
                <a:solidFill>
                  <a:srgbClr val="FFFFFF"/>
                </a:solidFill>
              </a:defRPr>
            </a:pPr>
            <a:endParaRPr/>
          </a:p>
        </p:txBody>
      </p:sp>
      <p:sp>
        <p:nvSpPr>
          <p:cNvPr id="264" name="Rectangle 23"/>
          <p:cNvSpPr/>
          <p:nvPr/>
        </p:nvSpPr>
        <p:spPr>
          <a:xfrm>
            <a:off x="5197564" y="3877012"/>
            <a:ext cx="3050434" cy="1440059"/>
          </a:xfrm>
          <a:prstGeom prst="rect">
            <a:avLst/>
          </a:prstGeom>
          <a:ln w="12700">
            <a:miter lim="400000"/>
          </a:ln>
        </p:spPr>
        <p:txBody>
          <a:bodyPr lIns="45719" rIns="45719" anchor="ctr"/>
          <a:lstStyle/>
          <a:p>
            <a:pPr algn="ctr">
              <a:defRPr>
                <a:solidFill>
                  <a:srgbClr val="FFFFFF"/>
                </a:solidFill>
              </a:defRPr>
            </a:pPr>
            <a:endParaRPr/>
          </a:p>
        </p:txBody>
      </p:sp>
      <p:pic>
        <p:nvPicPr>
          <p:cNvPr id="265" name="Content Placeholder 6" descr="Content Placeholder 6"/>
          <p:cNvPicPr>
            <a:picLocks noChangeAspect="1"/>
          </p:cNvPicPr>
          <p:nvPr/>
        </p:nvPicPr>
        <p:blipFill>
          <a:blip r:embed="rId4"/>
          <a:stretch>
            <a:fillRect/>
          </a:stretch>
        </p:blipFill>
        <p:spPr>
          <a:xfrm>
            <a:off x="8994553" y="3054389"/>
            <a:ext cx="1258886" cy="2098144"/>
          </a:xfrm>
          <a:prstGeom prst="rect">
            <a:avLst/>
          </a:prstGeom>
          <a:ln w="12700">
            <a:miter lim="400000"/>
          </a:ln>
        </p:spPr>
      </p:pic>
      <p:sp>
        <p:nvSpPr>
          <p:cNvPr id="266" name="Rectangle 25"/>
          <p:cNvSpPr/>
          <p:nvPr/>
        </p:nvSpPr>
        <p:spPr>
          <a:xfrm>
            <a:off x="8402683" y="2893522"/>
            <a:ext cx="2446065" cy="2423548"/>
          </a:xfrm>
          <a:prstGeom prst="rect">
            <a:avLst/>
          </a:prstGeom>
          <a:ln w="12700" cap="rnd">
            <a:solidFill>
              <a:srgbClr val="212123"/>
            </a:solidFill>
          </a:ln>
        </p:spPr>
        <p:txBody>
          <a:bodyPr lIns="45719" rIns="45719" anchor="ctr"/>
          <a:lstStyle/>
          <a:p>
            <a:pPr algn="ctr">
              <a:defRPr>
                <a:solidFill>
                  <a:srgbClr val="FFFFFF"/>
                </a:solidFill>
              </a:defRPr>
            </a:pPr>
            <a:endParaRPr/>
          </a:p>
        </p:txBody>
      </p:sp>
      <p:pic>
        <p:nvPicPr>
          <p:cNvPr id="267" name="Picture 15" descr="Picture 15"/>
          <p:cNvPicPr>
            <a:picLocks noChangeAspect="1"/>
          </p:cNvPicPr>
          <p:nvPr/>
        </p:nvPicPr>
        <p:blipFill>
          <a:blip r:embed="rId5"/>
          <a:stretch>
            <a:fillRect/>
          </a:stretch>
        </p:blipFill>
        <p:spPr>
          <a:xfrm>
            <a:off x="5208260" y="3935760"/>
            <a:ext cx="3027392" cy="1360229"/>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1"/>
          <p:cNvSpPr txBox="1">
            <a:spLocks noGrp="1"/>
          </p:cNvSpPr>
          <p:nvPr>
            <p:ph type="ctrTitle"/>
          </p:nvPr>
        </p:nvSpPr>
        <p:spPr>
          <a:xfrm>
            <a:off x="1370693" y="1769540"/>
            <a:ext cx="9450614" cy="2354110"/>
          </a:xfrm>
          <a:prstGeom prst="rect">
            <a:avLst/>
          </a:prstGeom>
        </p:spPr>
        <p:txBody>
          <a:bodyPr/>
          <a:lstStyle/>
          <a:p>
            <a:r>
              <a:t>Stored Procedures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Rectangle 7"/>
          <p:cNvSpPr/>
          <p:nvPr/>
        </p:nvSpPr>
        <p:spPr>
          <a:xfrm>
            <a:off x="0" y="0"/>
            <a:ext cx="12192000" cy="6858000"/>
          </a:xfrm>
          <a:prstGeom prst="rect">
            <a:avLst/>
          </a:prstGeom>
          <a:solidFill>
            <a:srgbClr val="57575C"/>
          </a:solidFill>
          <a:ln w="12700">
            <a:miter lim="400000"/>
          </a:ln>
        </p:spPr>
        <p:txBody>
          <a:bodyPr lIns="45719" rIns="45719" anchor="ctr"/>
          <a:lstStyle/>
          <a:p>
            <a:pPr algn="ctr">
              <a:defRPr>
                <a:solidFill>
                  <a:srgbClr val="FFFFFF"/>
                </a:solidFill>
              </a:defRPr>
            </a:pPr>
            <a:endParaRPr/>
          </a:p>
        </p:txBody>
      </p:sp>
      <p:sp>
        <p:nvSpPr>
          <p:cNvPr id="272" name="Freeform: Shape 9"/>
          <p:cNvSpPr/>
          <p:nvPr/>
        </p:nvSpPr>
        <p:spPr>
          <a:xfrm>
            <a:off x="7301" y="-3"/>
            <a:ext cx="6088700" cy="6858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61" y="0"/>
                </a:lnTo>
                <a:lnTo>
                  <a:pt x="9261" y="0"/>
                </a:lnTo>
                <a:lnTo>
                  <a:pt x="20396" y="0"/>
                </a:lnTo>
                <a:lnTo>
                  <a:pt x="20396" y="0"/>
                </a:lnTo>
                <a:lnTo>
                  <a:pt x="20363" y="0"/>
                </a:lnTo>
                <a:lnTo>
                  <a:pt x="20392" y="127"/>
                </a:lnTo>
                <a:lnTo>
                  <a:pt x="20476" y="501"/>
                </a:lnTo>
                <a:lnTo>
                  <a:pt x="20536" y="773"/>
                </a:lnTo>
                <a:lnTo>
                  <a:pt x="20598" y="1097"/>
                </a:lnTo>
                <a:lnTo>
                  <a:pt x="20673" y="1482"/>
                </a:lnTo>
                <a:lnTo>
                  <a:pt x="20752" y="1907"/>
                </a:lnTo>
                <a:lnTo>
                  <a:pt x="20834" y="2387"/>
                </a:lnTo>
                <a:lnTo>
                  <a:pt x="20922" y="2910"/>
                </a:lnTo>
                <a:lnTo>
                  <a:pt x="21010" y="3478"/>
                </a:lnTo>
                <a:lnTo>
                  <a:pt x="21100" y="4082"/>
                </a:lnTo>
                <a:lnTo>
                  <a:pt x="21183" y="4735"/>
                </a:lnTo>
                <a:lnTo>
                  <a:pt x="21262" y="5417"/>
                </a:lnTo>
                <a:lnTo>
                  <a:pt x="21335" y="6139"/>
                </a:lnTo>
                <a:lnTo>
                  <a:pt x="21404" y="6890"/>
                </a:lnTo>
                <a:lnTo>
                  <a:pt x="21469" y="7674"/>
                </a:lnTo>
                <a:lnTo>
                  <a:pt x="21492" y="8076"/>
                </a:lnTo>
                <a:lnTo>
                  <a:pt x="21517" y="8487"/>
                </a:lnTo>
                <a:lnTo>
                  <a:pt x="21541" y="8904"/>
                </a:lnTo>
                <a:lnTo>
                  <a:pt x="21556" y="9323"/>
                </a:lnTo>
                <a:lnTo>
                  <a:pt x="21570" y="9750"/>
                </a:lnTo>
                <a:lnTo>
                  <a:pt x="21585" y="10182"/>
                </a:lnTo>
                <a:lnTo>
                  <a:pt x="21595" y="10623"/>
                </a:lnTo>
                <a:lnTo>
                  <a:pt x="21595" y="11068"/>
                </a:lnTo>
                <a:lnTo>
                  <a:pt x="21600" y="11517"/>
                </a:lnTo>
                <a:lnTo>
                  <a:pt x="21595" y="11971"/>
                </a:lnTo>
                <a:lnTo>
                  <a:pt x="21585" y="12431"/>
                </a:lnTo>
                <a:lnTo>
                  <a:pt x="21576" y="12891"/>
                </a:lnTo>
                <a:lnTo>
                  <a:pt x="21556" y="13357"/>
                </a:lnTo>
                <a:lnTo>
                  <a:pt x="21536" y="13828"/>
                </a:lnTo>
                <a:lnTo>
                  <a:pt x="21512" y="14299"/>
                </a:lnTo>
                <a:lnTo>
                  <a:pt x="21478" y="14774"/>
                </a:lnTo>
                <a:lnTo>
                  <a:pt x="21438" y="15254"/>
                </a:lnTo>
                <a:lnTo>
                  <a:pt x="21400" y="15736"/>
                </a:lnTo>
                <a:lnTo>
                  <a:pt x="21350" y="16217"/>
                </a:lnTo>
                <a:lnTo>
                  <a:pt x="21291" y="16705"/>
                </a:lnTo>
                <a:lnTo>
                  <a:pt x="21232" y="17187"/>
                </a:lnTo>
                <a:lnTo>
                  <a:pt x="21164" y="17677"/>
                </a:lnTo>
                <a:lnTo>
                  <a:pt x="21089" y="18170"/>
                </a:lnTo>
                <a:lnTo>
                  <a:pt x="21010" y="18656"/>
                </a:lnTo>
                <a:lnTo>
                  <a:pt x="20918" y="19148"/>
                </a:lnTo>
                <a:lnTo>
                  <a:pt x="20820" y="19639"/>
                </a:lnTo>
                <a:lnTo>
                  <a:pt x="20722" y="20131"/>
                </a:lnTo>
                <a:lnTo>
                  <a:pt x="20608" y="20622"/>
                </a:lnTo>
                <a:lnTo>
                  <a:pt x="20491" y="21110"/>
                </a:lnTo>
                <a:lnTo>
                  <a:pt x="20369" y="21600"/>
                </a:lnTo>
                <a:lnTo>
                  <a:pt x="0" y="21600"/>
                </a:lnTo>
                <a:close/>
              </a:path>
            </a:pathLst>
          </a:custGeom>
          <a:ln w="12700">
            <a:miter lim="400000"/>
          </a:ln>
          <a:effectLst>
            <a:outerShdw blurRad="50800" dist="38100" rotWithShape="0">
              <a:srgbClr val="000000">
                <a:alpha val="40000"/>
              </a:srgbClr>
            </a:outerShdw>
          </a:effectLst>
        </p:spPr>
        <p:txBody>
          <a:bodyPr lIns="45719" rIns="45719" anchor="ctr"/>
          <a:lstStyle/>
          <a:p>
            <a:pPr algn="ctr">
              <a:defRPr>
                <a:solidFill>
                  <a:srgbClr val="FFFFFF"/>
                </a:solidFill>
              </a:defRPr>
            </a:pPr>
            <a:endParaRPr/>
          </a:p>
        </p:txBody>
      </p:sp>
      <p:sp>
        <p:nvSpPr>
          <p:cNvPr id="273" name="Title 1"/>
          <p:cNvSpPr txBox="1">
            <a:spLocks noGrp="1"/>
          </p:cNvSpPr>
          <p:nvPr>
            <p:ph type="title"/>
          </p:nvPr>
        </p:nvSpPr>
        <p:spPr>
          <a:xfrm>
            <a:off x="900505" y="1118807"/>
            <a:ext cx="4671469" cy="4747685"/>
          </a:xfrm>
          <a:prstGeom prst="rect">
            <a:avLst/>
          </a:prstGeom>
        </p:spPr>
        <p:txBody>
          <a:bodyPr/>
          <a:lstStyle/>
          <a:p>
            <a:pPr algn="l">
              <a:defRPr sz="4800"/>
            </a:pPr>
            <a:r>
              <a:t>Meet Patel</a:t>
            </a:r>
            <a:br/>
            <a:r>
              <a:t>Procedures </a:t>
            </a:r>
          </a:p>
        </p:txBody>
      </p:sp>
      <p:sp>
        <p:nvSpPr>
          <p:cNvPr id="274" name="Content Placeholder 2"/>
          <p:cNvSpPr txBox="1">
            <a:spLocks noGrp="1"/>
          </p:cNvSpPr>
          <p:nvPr>
            <p:ph type="body" sz="half" idx="1"/>
          </p:nvPr>
        </p:nvSpPr>
        <p:spPr>
          <a:xfrm>
            <a:off x="6498768" y="889000"/>
            <a:ext cx="5049764" cy="5689600"/>
          </a:xfrm>
          <a:prstGeom prst="rect">
            <a:avLst/>
          </a:prstGeom>
          <a:effectLst/>
        </p:spPr>
        <p:txBody>
          <a:bodyPr anchor="ctr"/>
          <a:lstStyle/>
          <a:p>
            <a:pPr>
              <a:defRPr>
                <a:solidFill>
                  <a:srgbClr val="FFFFFF"/>
                </a:solidFill>
              </a:defRPr>
            </a:pPr>
            <a:r>
              <a:t>Process.ShowWorkFlowSteps</a:t>
            </a:r>
          </a:p>
          <a:p>
            <a:pPr>
              <a:defRPr>
                <a:solidFill>
                  <a:srgbClr val="FFFFFF"/>
                </a:solidFill>
              </a:defRPr>
            </a:pPr>
            <a:r>
              <a:t>Process.usp_TrackWorkFlow</a:t>
            </a:r>
          </a:p>
          <a:p>
            <a:pPr>
              <a:defRPr>
                <a:solidFill>
                  <a:srgbClr val="FFFFFF"/>
                </a:solidFill>
              </a:defRPr>
            </a:pPr>
            <a:r>
              <a:t>Project3.CreateUDTs</a:t>
            </a:r>
          </a:p>
          <a:p>
            <a:pPr>
              <a:defRPr>
                <a:solidFill>
                  <a:srgbClr val="FFFFFF"/>
                </a:solidFill>
              </a:defRPr>
            </a:pPr>
            <a:r>
              <a:t>Project3.SettingTables</a:t>
            </a:r>
          </a:p>
          <a:p>
            <a:pPr>
              <a:defRPr>
                <a:solidFill>
                  <a:srgbClr val="FFFFFF"/>
                </a:solidFill>
              </a:defRPr>
            </a:pPr>
            <a:r>
              <a:t>Project3.ShowNormalizedDatabase</a:t>
            </a:r>
          </a:p>
          <a:p>
            <a:pPr>
              <a:defRPr>
                <a:solidFill>
                  <a:srgbClr val="FFFFFF"/>
                </a:solidFill>
              </a:defRPr>
            </a:pPr>
            <a:endParaRPr/>
          </a:p>
          <a:p>
            <a:pPr>
              <a:defRPr>
                <a:solidFill>
                  <a:srgbClr val="FFFFFF"/>
                </a:solidFill>
              </a:defRPr>
            </a:pPr>
            <a:r>
              <a:t>Project3.DropForeignKeys</a:t>
            </a:r>
          </a:p>
          <a:p>
            <a:pPr>
              <a:defRPr>
                <a:solidFill>
                  <a:srgbClr val="FFFFFF"/>
                </a:solidFill>
              </a:defRPr>
            </a:pPr>
            <a:r>
              <a:t>Project3.NormalizingDatabase</a:t>
            </a:r>
          </a:p>
          <a:p>
            <a:pPr>
              <a:defRPr>
                <a:solidFill>
                  <a:srgbClr val="FFFFFF"/>
                </a:solidFill>
              </a:defRPr>
            </a:pPr>
            <a:r>
              <a:t>Project3.AddForeignKeys</a:t>
            </a:r>
          </a:p>
          <a:p>
            <a:pPr>
              <a:defRPr>
                <a:solidFill>
                  <a:srgbClr val="FFFFFF"/>
                </a:solidFill>
              </a:defRPr>
            </a:pPr>
            <a:r>
              <a:t>Project3.CreateCourse</a:t>
            </a:r>
          </a:p>
          <a:p>
            <a:pPr>
              <a:defRPr>
                <a:solidFill>
                  <a:srgbClr val="FFFFFF"/>
                </a:solidFill>
              </a:defRPr>
            </a:pPr>
            <a:r>
              <a:t>Project3.CreateModeOfInstructionTable</a:t>
            </a:r>
          </a:p>
          <a:p>
            <a:pPr>
              <a:defRPr>
                <a:solidFill>
                  <a:srgbClr val="FFFFFF"/>
                </a:solidFill>
              </a:defRPr>
            </a:pPr>
            <a:r>
              <a:t>Project3.CreateRoomNumber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 NormalizingDatabase</a:t>
            </a:r>
          </a:p>
        </p:txBody>
      </p:sp>
      <p:pic>
        <p:nvPicPr>
          <p:cNvPr id="277" name="Content Placeholder 4" descr="Content Placeholder 4"/>
          <p:cNvPicPr>
            <a:picLocks noChangeAspect="1"/>
          </p:cNvPicPr>
          <p:nvPr/>
        </p:nvPicPr>
        <p:blipFill>
          <a:blip r:embed="rId2"/>
          <a:stretch>
            <a:fillRect/>
          </a:stretch>
        </p:blipFill>
        <p:spPr>
          <a:xfrm>
            <a:off x="2617753" y="1731963"/>
            <a:ext cx="6946967"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 SettingTables</a:t>
            </a:r>
          </a:p>
        </p:txBody>
      </p:sp>
      <p:pic>
        <p:nvPicPr>
          <p:cNvPr id="280" name="Content Placeholder 4" descr="Content Placeholder 4"/>
          <p:cNvPicPr>
            <a:picLocks noChangeAspect="1"/>
          </p:cNvPicPr>
          <p:nvPr/>
        </p:nvPicPr>
        <p:blipFill>
          <a:blip r:embed="rId2"/>
          <a:stretch>
            <a:fillRect/>
          </a:stretch>
        </p:blipFill>
        <p:spPr>
          <a:xfrm>
            <a:off x="3716501" y="1731963"/>
            <a:ext cx="4749472"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 ShowNormalizedDatabase</a:t>
            </a:r>
          </a:p>
        </p:txBody>
      </p:sp>
      <p:pic>
        <p:nvPicPr>
          <p:cNvPr id="283" name="Content Placeholder 4" descr="Content Placeholder 4"/>
          <p:cNvPicPr>
            <a:picLocks noChangeAspect="1"/>
          </p:cNvPicPr>
          <p:nvPr/>
        </p:nvPicPr>
        <p:blipFill>
          <a:blip r:embed="rId2"/>
          <a:stretch>
            <a:fillRect/>
          </a:stretch>
        </p:blipFill>
        <p:spPr>
          <a:xfrm>
            <a:off x="3528655" y="3013763"/>
            <a:ext cx="5125166" cy="1495635"/>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 AddForeignKeys</a:t>
            </a:r>
          </a:p>
        </p:txBody>
      </p:sp>
      <p:pic>
        <p:nvPicPr>
          <p:cNvPr id="286" name="Content Placeholder 4" descr="Content Placeholder 4"/>
          <p:cNvPicPr>
            <a:picLocks noChangeAspect="1"/>
          </p:cNvPicPr>
          <p:nvPr/>
        </p:nvPicPr>
        <p:blipFill>
          <a:blip r:embed="rId2"/>
          <a:stretch>
            <a:fillRect/>
          </a:stretch>
        </p:blipFill>
        <p:spPr>
          <a:xfrm>
            <a:off x="2713392" y="1731963"/>
            <a:ext cx="6755689"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Project3.DropForeignKeys</a:t>
            </a:r>
          </a:p>
        </p:txBody>
      </p:sp>
      <p:pic>
        <p:nvPicPr>
          <p:cNvPr id="289" name="Content Placeholder 4" descr="Content Placeholder 4"/>
          <p:cNvPicPr>
            <a:picLocks noChangeAspect="1"/>
          </p:cNvPicPr>
          <p:nvPr/>
        </p:nvPicPr>
        <p:blipFill>
          <a:blip r:embed="rId2"/>
          <a:stretch>
            <a:fillRect/>
          </a:stretch>
        </p:blipFill>
        <p:spPr>
          <a:xfrm>
            <a:off x="3970528" y="1731963"/>
            <a:ext cx="4241419"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 CreateCourse</a:t>
            </a:r>
          </a:p>
        </p:txBody>
      </p:sp>
      <p:pic>
        <p:nvPicPr>
          <p:cNvPr id="292" name="Content Placeholder 4" descr="Content Placeholder 4"/>
          <p:cNvPicPr>
            <a:picLocks noChangeAspect="1"/>
          </p:cNvPicPr>
          <p:nvPr/>
        </p:nvPicPr>
        <p:blipFill>
          <a:blip r:embed="rId2"/>
          <a:stretch>
            <a:fillRect/>
          </a:stretch>
        </p:blipFill>
        <p:spPr>
          <a:xfrm>
            <a:off x="1388476" y="1580049"/>
            <a:ext cx="3411124" cy="4059239"/>
          </a:xfrm>
          <a:prstGeom prst="rect">
            <a:avLst/>
          </a:prstGeom>
          <a:ln w="12700">
            <a:miter lim="400000"/>
          </a:ln>
          <a:effectLst>
            <a:outerShdw blurRad="25400" dir="17880000" rotWithShape="0">
              <a:srgbClr val="000000">
                <a:alpha val="46000"/>
              </a:srgbClr>
            </a:outerShdw>
          </a:effectLst>
        </p:spPr>
      </p:pic>
      <p:pic>
        <p:nvPicPr>
          <p:cNvPr id="293" name="Picture 6" descr="Picture 6"/>
          <p:cNvPicPr>
            <a:picLocks noChangeAspect="1"/>
          </p:cNvPicPr>
          <p:nvPr/>
        </p:nvPicPr>
        <p:blipFill>
          <a:blip r:embed="rId3"/>
          <a:stretch>
            <a:fillRect/>
          </a:stretch>
        </p:blipFill>
        <p:spPr>
          <a:xfrm>
            <a:off x="4799598" y="2017171"/>
            <a:ext cx="6752150" cy="3362795"/>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xfrm>
            <a:off x="913795" y="609600"/>
            <a:ext cx="10353762" cy="970450"/>
          </a:xfrm>
          <a:prstGeom prst="rect">
            <a:avLst/>
          </a:prstGeom>
        </p:spPr>
        <p:txBody>
          <a:bodyPr/>
          <a:lstStyle/>
          <a:p>
            <a:r>
              <a:t>Meeting Notes </a:t>
            </a:r>
          </a:p>
        </p:txBody>
      </p:sp>
      <p:sp>
        <p:nvSpPr>
          <p:cNvPr id="184" name="Content Placeholder 2"/>
          <p:cNvSpPr txBox="1">
            <a:spLocks noGrp="1"/>
          </p:cNvSpPr>
          <p:nvPr>
            <p:ph type="body" idx="1"/>
          </p:nvPr>
        </p:nvSpPr>
        <p:spPr>
          <a:xfrm>
            <a:off x="913795" y="1732448"/>
            <a:ext cx="10353762" cy="4058752"/>
          </a:xfrm>
          <a:prstGeom prst="rect">
            <a:avLst/>
          </a:prstGeom>
        </p:spPr>
        <p:txBody>
          <a:bodyPr/>
          <a:lstStyle/>
          <a:p>
            <a:r>
              <a:t>For this project we did not have any “official” meetings however there were multiple times where group members discussed things over chat and over voice call in discord to collaborate and help each other with tasks and or issues regarding their work for the project.</a:t>
            </a:r>
          </a:p>
          <a:p>
            <a:r>
              <a:t>We used Discord and created threads for organization of our discussions</a:t>
            </a:r>
          </a:p>
        </p:txBody>
      </p:sp>
      <p:pic>
        <p:nvPicPr>
          <p:cNvPr id="185" name="Picture 6" descr="Picture 6"/>
          <p:cNvPicPr>
            <a:picLocks noChangeAspect="1"/>
          </p:cNvPicPr>
          <p:nvPr/>
        </p:nvPicPr>
        <p:blipFill>
          <a:blip r:embed="rId2"/>
          <a:stretch>
            <a:fillRect/>
          </a:stretch>
        </p:blipFill>
        <p:spPr>
          <a:xfrm>
            <a:off x="3120625" y="3522457"/>
            <a:ext cx="5734850" cy="2924584"/>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913795" y="609600"/>
            <a:ext cx="10353762" cy="970450"/>
          </a:xfrm>
          <a:prstGeom prst="rect">
            <a:avLst/>
          </a:prstGeom>
        </p:spPr>
        <p:txBody>
          <a:bodyPr/>
          <a:lstStyle/>
          <a:p>
            <a:r>
              <a:t>Output</a:t>
            </a:r>
          </a:p>
        </p:txBody>
      </p:sp>
      <p:pic>
        <p:nvPicPr>
          <p:cNvPr id="296" name="Picture 4" descr="Picture 4"/>
          <p:cNvPicPr>
            <a:picLocks noChangeAspect="1"/>
          </p:cNvPicPr>
          <p:nvPr/>
        </p:nvPicPr>
        <p:blipFill>
          <a:blip r:embed="rId2"/>
          <a:stretch>
            <a:fillRect/>
          </a:stretch>
        </p:blipFill>
        <p:spPr>
          <a:xfrm>
            <a:off x="2332539" y="1928004"/>
            <a:ext cx="7516274" cy="3667638"/>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 CreateModeOfInstructionTable</a:t>
            </a:r>
          </a:p>
        </p:txBody>
      </p:sp>
      <p:pic>
        <p:nvPicPr>
          <p:cNvPr id="299" name="Content Placeholder 4" descr="Content Placeholder 4"/>
          <p:cNvPicPr>
            <a:picLocks noChangeAspect="1"/>
          </p:cNvPicPr>
          <p:nvPr/>
        </p:nvPicPr>
        <p:blipFill>
          <a:blip r:embed="rId2"/>
          <a:stretch>
            <a:fillRect/>
          </a:stretch>
        </p:blipFill>
        <p:spPr>
          <a:xfrm>
            <a:off x="3658399" y="1638966"/>
            <a:ext cx="4423717" cy="4504516"/>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itle 1"/>
          <p:cNvSpPr txBox="1">
            <a:spLocks noGrp="1"/>
          </p:cNvSpPr>
          <p:nvPr>
            <p:ph type="title"/>
          </p:nvPr>
        </p:nvSpPr>
        <p:spPr>
          <a:xfrm>
            <a:off x="913795" y="609600"/>
            <a:ext cx="10353762" cy="970450"/>
          </a:xfrm>
          <a:prstGeom prst="rect">
            <a:avLst/>
          </a:prstGeom>
        </p:spPr>
        <p:txBody>
          <a:bodyPr/>
          <a:lstStyle/>
          <a:p>
            <a:r>
              <a:t>Output</a:t>
            </a:r>
          </a:p>
        </p:txBody>
      </p:sp>
      <p:pic>
        <p:nvPicPr>
          <p:cNvPr id="302" name="Content Placeholder 4" descr="Content Placeholder 4"/>
          <p:cNvPicPr>
            <a:picLocks noChangeAspect="1"/>
          </p:cNvPicPr>
          <p:nvPr/>
        </p:nvPicPr>
        <p:blipFill>
          <a:blip r:embed="rId2"/>
          <a:stretch>
            <a:fillRect/>
          </a:stretch>
        </p:blipFill>
        <p:spPr>
          <a:xfrm>
            <a:off x="2733206" y="3275738"/>
            <a:ext cx="6716063" cy="971687"/>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 CreateRoomNumber</a:t>
            </a:r>
          </a:p>
        </p:txBody>
      </p:sp>
      <p:pic>
        <p:nvPicPr>
          <p:cNvPr id="305" name="Content Placeholder 6" descr="Content Placeholder 6"/>
          <p:cNvPicPr>
            <a:picLocks noChangeAspect="1"/>
          </p:cNvPicPr>
          <p:nvPr/>
        </p:nvPicPr>
        <p:blipFill>
          <a:blip r:embed="rId2"/>
          <a:stretch>
            <a:fillRect/>
          </a:stretch>
        </p:blipFill>
        <p:spPr>
          <a:xfrm>
            <a:off x="4179111" y="1731963"/>
            <a:ext cx="3824253"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itle 1"/>
          <p:cNvSpPr txBox="1">
            <a:spLocks noGrp="1"/>
          </p:cNvSpPr>
          <p:nvPr>
            <p:ph type="title"/>
          </p:nvPr>
        </p:nvSpPr>
        <p:spPr>
          <a:xfrm>
            <a:off x="913795" y="609600"/>
            <a:ext cx="10353762" cy="970450"/>
          </a:xfrm>
          <a:prstGeom prst="rect">
            <a:avLst/>
          </a:prstGeom>
        </p:spPr>
        <p:txBody>
          <a:bodyPr/>
          <a:lstStyle/>
          <a:p>
            <a:r>
              <a:t>Output</a:t>
            </a:r>
          </a:p>
        </p:txBody>
      </p:sp>
      <p:pic>
        <p:nvPicPr>
          <p:cNvPr id="308" name="Content Placeholder 4" descr="Content Placeholder 4"/>
          <p:cNvPicPr>
            <a:picLocks noChangeAspect="1"/>
          </p:cNvPicPr>
          <p:nvPr/>
        </p:nvPicPr>
        <p:blipFill>
          <a:blip r:embed="rId2"/>
          <a:stretch>
            <a:fillRect/>
          </a:stretch>
        </p:blipFill>
        <p:spPr>
          <a:xfrm>
            <a:off x="3404811" y="1923000"/>
            <a:ext cx="5372851" cy="3677164"/>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Rectangle 7"/>
          <p:cNvSpPr/>
          <p:nvPr/>
        </p:nvSpPr>
        <p:spPr>
          <a:xfrm>
            <a:off x="0" y="0"/>
            <a:ext cx="12192000" cy="6858000"/>
          </a:xfrm>
          <a:prstGeom prst="rect">
            <a:avLst/>
          </a:prstGeom>
          <a:solidFill>
            <a:srgbClr val="57575C"/>
          </a:solidFill>
          <a:ln w="12700">
            <a:miter lim="400000"/>
          </a:ln>
        </p:spPr>
        <p:txBody>
          <a:bodyPr lIns="45719" rIns="45719" anchor="ctr"/>
          <a:lstStyle/>
          <a:p>
            <a:pPr algn="ctr">
              <a:defRPr>
                <a:solidFill>
                  <a:srgbClr val="FFFFFF"/>
                </a:solidFill>
              </a:defRPr>
            </a:pPr>
            <a:endParaRPr/>
          </a:p>
        </p:txBody>
      </p:sp>
      <p:sp>
        <p:nvSpPr>
          <p:cNvPr id="311" name="Freeform: Shape 9"/>
          <p:cNvSpPr/>
          <p:nvPr/>
        </p:nvSpPr>
        <p:spPr>
          <a:xfrm>
            <a:off x="7301" y="-3"/>
            <a:ext cx="6088700" cy="6858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61" y="0"/>
                </a:lnTo>
                <a:lnTo>
                  <a:pt x="9261" y="0"/>
                </a:lnTo>
                <a:lnTo>
                  <a:pt x="20396" y="0"/>
                </a:lnTo>
                <a:lnTo>
                  <a:pt x="20396" y="0"/>
                </a:lnTo>
                <a:lnTo>
                  <a:pt x="20363" y="0"/>
                </a:lnTo>
                <a:lnTo>
                  <a:pt x="20392" y="127"/>
                </a:lnTo>
                <a:lnTo>
                  <a:pt x="20476" y="501"/>
                </a:lnTo>
                <a:lnTo>
                  <a:pt x="20536" y="773"/>
                </a:lnTo>
                <a:lnTo>
                  <a:pt x="20598" y="1097"/>
                </a:lnTo>
                <a:lnTo>
                  <a:pt x="20673" y="1482"/>
                </a:lnTo>
                <a:lnTo>
                  <a:pt x="20752" y="1907"/>
                </a:lnTo>
                <a:lnTo>
                  <a:pt x="20834" y="2387"/>
                </a:lnTo>
                <a:lnTo>
                  <a:pt x="20922" y="2910"/>
                </a:lnTo>
                <a:lnTo>
                  <a:pt x="21010" y="3478"/>
                </a:lnTo>
                <a:lnTo>
                  <a:pt x="21100" y="4082"/>
                </a:lnTo>
                <a:lnTo>
                  <a:pt x="21183" y="4735"/>
                </a:lnTo>
                <a:lnTo>
                  <a:pt x="21262" y="5417"/>
                </a:lnTo>
                <a:lnTo>
                  <a:pt x="21335" y="6139"/>
                </a:lnTo>
                <a:lnTo>
                  <a:pt x="21404" y="6890"/>
                </a:lnTo>
                <a:lnTo>
                  <a:pt x="21469" y="7674"/>
                </a:lnTo>
                <a:lnTo>
                  <a:pt x="21492" y="8076"/>
                </a:lnTo>
                <a:lnTo>
                  <a:pt x="21517" y="8487"/>
                </a:lnTo>
                <a:lnTo>
                  <a:pt x="21541" y="8904"/>
                </a:lnTo>
                <a:lnTo>
                  <a:pt x="21556" y="9323"/>
                </a:lnTo>
                <a:lnTo>
                  <a:pt x="21570" y="9750"/>
                </a:lnTo>
                <a:lnTo>
                  <a:pt x="21585" y="10182"/>
                </a:lnTo>
                <a:lnTo>
                  <a:pt x="21595" y="10623"/>
                </a:lnTo>
                <a:lnTo>
                  <a:pt x="21595" y="11068"/>
                </a:lnTo>
                <a:lnTo>
                  <a:pt x="21600" y="11517"/>
                </a:lnTo>
                <a:lnTo>
                  <a:pt x="21595" y="11971"/>
                </a:lnTo>
                <a:lnTo>
                  <a:pt x="21585" y="12431"/>
                </a:lnTo>
                <a:lnTo>
                  <a:pt x="21576" y="12891"/>
                </a:lnTo>
                <a:lnTo>
                  <a:pt x="21556" y="13357"/>
                </a:lnTo>
                <a:lnTo>
                  <a:pt x="21536" y="13828"/>
                </a:lnTo>
                <a:lnTo>
                  <a:pt x="21512" y="14299"/>
                </a:lnTo>
                <a:lnTo>
                  <a:pt x="21478" y="14774"/>
                </a:lnTo>
                <a:lnTo>
                  <a:pt x="21438" y="15254"/>
                </a:lnTo>
                <a:lnTo>
                  <a:pt x="21400" y="15736"/>
                </a:lnTo>
                <a:lnTo>
                  <a:pt x="21350" y="16217"/>
                </a:lnTo>
                <a:lnTo>
                  <a:pt x="21291" y="16705"/>
                </a:lnTo>
                <a:lnTo>
                  <a:pt x="21232" y="17187"/>
                </a:lnTo>
                <a:lnTo>
                  <a:pt x="21164" y="17677"/>
                </a:lnTo>
                <a:lnTo>
                  <a:pt x="21089" y="18170"/>
                </a:lnTo>
                <a:lnTo>
                  <a:pt x="21010" y="18656"/>
                </a:lnTo>
                <a:lnTo>
                  <a:pt x="20918" y="19148"/>
                </a:lnTo>
                <a:lnTo>
                  <a:pt x="20820" y="19639"/>
                </a:lnTo>
                <a:lnTo>
                  <a:pt x="20722" y="20131"/>
                </a:lnTo>
                <a:lnTo>
                  <a:pt x="20608" y="20622"/>
                </a:lnTo>
                <a:lnTo>
                  <a:pt x="20491" y="21110"/>
                </a:lnTo>
                <a:lnTo>
                  <a:pt x="20369" y="21600"/>
                </a:lnTo>
                <a:lnTo>
                  <a:pt x="0" y="21600"/>
                </a:lnTo>
                <a:close/>
              </a:path>
            </a:pathLst>
          </a:custGeom>
          <a:ln w="12700">
            <a:miter lim="400000"/>
          </a:ln>
          <a:effectLst>
            <a:outerShdw blurRad="50800" dist="38100" rotWithShape="0">
              <a:srgbClr val="000000">
                <a:alpha val="40000"/>
              </a:srgbClr>
            </a:outerShdw>
          </a:effectLst>
        </p:spPr>
        <p:txBody>
          <a:bodyPr lIns="45719" rIns="45719" anchor="ctr"/>
          <a:lstStyle/>
          <a:p>
            <a:pPr algn="ctr">
              <a:defRPr>
                <a:solidFill>
                  <a:srgbClr val="FFFFFF"/>
                </a:solidFill>
              </a:defRPr>
            </a:pPr>
            <a:endParaRPr/>
          </a:p>
        </p:txBody>
      </p:sp>
      <p:sp>
        <p:nvSpPr>
          <p:cNvPr id="312" name="Title 1"/>
          <p:cNvSpPr txBox="1">
            <a:spLocks noGrp="1"/>
          </p:cNvSpPr>
          <p:nvPr>
            <p:ph type="title"/>
          </p:nvPr>
        </p:nvSpPr>
        <p:spPr>
          <a:xfrm>
            <a:off x="900505" y="1118807"/>
            <a:ext cx="4671469" cy="4747685"/>
          </a:xfrm>
          <a:prstGeom prst="rect">
            <a:avLst/>
          </a:prstGeom>
        </p:spPr>
        <p:txBody>
          <a:bodyPr/>
          <a:lstStyle/>
          <a:p>
            <a:pPr algn="l">
              <a:defRPr sz="4800"/>
            </a:pPr>
            <a:r>
              <a:t>Rajveer Singh </a:t>
            </a:r>
            <a:br/>
            <a:r>
              <a:t>Procedures </a:t>
            </a:r>
          </a:p>
        </p:txBody>
      </p:sp>
      <p:sp>
        <p:nvSpPr>
          <p:cNvPr id="313" name="Content Placeholder 2"/>
          <p:cNvSpPr txBox="1">
            <a:spLocks noGrp="1"/>
          </p:cNvSpPr>
          <p:nvPr>
            <p:ph type="body" sz="half" idx="1"/>
          </p:nvPr>
        </p:nvSpPr>
        <p:spPr>
          <a:xfrm>
            <a:off x="6498768" y="1118808"/>
            <a:ext cx="5049764" cy="4747683"/>
          </a:xfrm>
          <a:prstGeom prst="rect">
            <a:avLst/>
          </a:prstGeom>
          <a:effectLst/>
        </p:spPr>
        <p:txBody>
          <a:bodyPr anchor="ctr"/>
          <a:lstStyle>
            <a:lvl1pPr>
              <a:defRPr>
                <a:solidFill>
                  <a:srgbClr val="FFFFFF"/>
                </a:solidFill>
              </a:defRPr>
            </a:lvl1pPr>
          </a:lstStyle>
          <a:p>
            <a:r>
              <a:t>Project3.CreateBuildingName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Project3.CreateBuildingName</a:t>
            </a:r>
          </a:p>
        </p:txBody>
      </p:sp>
      <p:pic>
        <p:nvPicPr>
          <p:cNvPr id="316" name="Content Placeholder 4" descr="Content Placeholder 4"/>
          <p:cNvPicPr>
            <a:picLocks noChangeAspect="1"/>
          </p:cNvPicPr>
          <p:nvPr/>
        </p:nvPicPr>
        <p:blipFill>
          <a:blip r:embed="rId2"/>
          <a:stretch>
            <a:fillRect/>
          </a:stretch>
        </p:blipFill>
        <p:spPr>
          <a:xfrm>
            <a:off x="4226361" y="1731963"/>
            <a:ext cx="3729753"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itle 1"/>
          <p:cNvSpPr txBox="1">
            <a:spLocks noGrp="1"/>
          </p:cNvSpPr>
          <p:nvPr>
            <p:ph type="title"/>
          </p:nvPr>
        </p:nvSpPr>
        <p:spPr>
          <a:xfrm>
            <a:off x="913795" y="609600"/>
            <a:ext cx="10353762" cy="970450"/>
          </a:xfrm>
          <a:prstGeom prst="rect">
            <a:avLst/>
          </a:prstGeom>
        </p:spPr>
        <p:txBody>
          <a:bodyPr/>
          <a:lstStyle/>
          <a:p>
            <a:r>
              <a:t>Output</a:t>
            </a:r>
          </a:p>
        </p:txBody>
      </p:sp>
      <p:pic>
        <p:nvPicPr>
          <p:cNvPr id="319" name="Content Placeholder 4" descr="Content Placeholder 4"/>
          <p:cNvPicPr>
            <a:picLocks noChangeAspect="1"/>
          </p:cNvPicPr>
          <p:nvPr/>
        </p:nvPicPr>
        <p:blipFill>
          <a:blip r:embed="rId2"/>
          <a:stretch>
            <a:fillRect/>
          </a:stretch>
        </p:blipFill>
        <p:spPr>
          <a:xfrm>
            <a:off x="3223298" y="1731963"/>
            <a:ext cx="5735879"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Rectangle 7"/>
          <p:cNvSpPr/>
          <p:nvPr/>
        </p:nvSpPr>
        <p:spPr>
          <a:xfrm>
            <a:off x="0" y="0"/>
            <a:ext cx="12192000" cy="6858000"/>
          </a:xfrm>
          <a:prstGeom prst="rect">
            <a:avLst/>
          </a:prstGeom>
          <a:solidFill>
            <a:srgbClr val="57575C"/>
          </a:solidFill>
          <a:ln w="12700">
            <a:miter lim="400000"/>
          </a:ln>
        </p:spPr>
        <p:txBody>
          <a:bodyPr lIns="45719" rIns="45719" anchor="ctr"/>
          <a:lstStyle/>
          <a:p>
            <a:pPr algn="ctr">
              <a:defRPr>
                <a:solidFill>
                  <a:srgbClr val="FFFFFF"/>
                </a:solidFill>
              </a:defRPr>
            </a:pPr>
            <a:endParaRPr/>
          </a:p>
        </p:txBody>
      </p:sp>
      <p:sp>
        <p:nvSpPr>
          <p:cNvPr id="322" name="Freeform: Shape 9"/>
          <p:cNvSpPr/>
          <p:nvPr/>
        </p:nvSpPr>
        <p:spPr>
          <a:xfrm>
            <a:off x="7301" y="-3"/>
            <a:ext cx="6088700" cy="6858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61" y="0"/>
                </a:lnTo>
                <a:lnTo>
                  <a:pt x="9261" y="0"/>
                </a:lnTo>
                <a:lnTo>
                  <a:pt x="20396" y="0"/>
                </a:lnTo>
                <a:lnTo>
                  <a:pt x="20396" y="0"/>
                </a:lnTo>
                <a:lnTo>
                  <a:pt x="20363" y="0"/>
                </a:lnTo>
                <a:lnTo>
                  <a:pt x="20392" y="127"/>
                </a:lnTo>
                <a:lnTo>
                  <a:pt x="20476" y="501"/>
                </a:lnTo>
                <a:lnTo>
                  <a:pt x="20536" y="773"/>
                </a:lnTo>
                <a:lnTo>
                  <a:pt x="20598" y="1097"/>
                </a:lnTo>
                <a:lnTo>
                  <a:pt x="20673" y="1482"/>
                </a:lnTo>
                <a:lnTo>
                  <a:pt x="20752" y="1907"/>
                </a:lnTo>
                <a:lnTo>
                  <a:pt x="20834" y="2387"/>
                </a:lnTo>
                <a:lnTo>
                  <a:pt x="20922" y="2910"/>
                </a:lnTo>
                <a:lnTo>
                  <a:pt x="21010" y="3478"/>
                </a:lnTo>
                <a:lnTo>
                  <a:pt x="21100" y="4082"/>
                </a:lnTo>
                <a:lnTo>
                  <a:pt x="21183" y="4735"/>
                </a:lnTo>
                <a:lnTo>
                  <a:pt x="21262" y="5417"/>
                </a:lnTo>
                <a:lnTo>
                  <a:pt x="21335" y="6139"/>
                </a:lnTo>
                <a:lnTo>
                  <a:pt x="21404" y="6890"/>
                </a:lnTo>
                <a:lnTo>
                  <a:pt x="21469" y="7674"/>
                </a:lnTo>
                <a:lnTo>
                  <a:pt x="21492" y="8076"/>
                </a:lnTo>
                <a:lnTo>
                  <a:pt x="21517" y="8487"/>
                </a:lnTo>
                <a:lnTo>
                  <a:pt x="21541" y="8904"/>
                </a:lnTo>
                <a:lnTo>
                  <a:pt x="21556" y="9323"/>
                </a:lnTo>
                <a:lnTo>
                  <a:pt x="21570" y="9750"/>
                </a:lnTo>
                <a:lnTo>
                  <a:pt x="21585" y="10182"/>
                </a:lnTo>
                <a:lnTo>
                  <a:pt x="21595" y="10623"/>
                </a:lnTo>
                <a:lnTo>
                  <a:pt x="21595" y="11068"/>
                </a:lnTo>
                <a:lnTo>
                  <a:pt x="21600" y="11517"/>
                </a:lnTo>
                <a:lnTo>
                  <a:pt x="21595" y="11971"/>
                </a:lnTo>
                <a:lnTo>
                  <a:pt x="21585" y="12431"/>
                </a:lnTo>
                <a:lnTo>
                  <a:pt x="21576" y="12891"/>
                </a:lnTo>
                <a:lnTo>
                  <a:pt x="21556" y="13357"/>
                </a:lnTo>
                <a:lnTo>
                  <a:pt x="21536" y="13828"/>
                </a:lnTo>
                <a:lnTo>
                  <a:pt x="21512" y="14299"/>
                </a:lnTo>
                <a:lnTo>
                  <a:pt x="21478" y="14774"/>
                </a:lnTo>
                <a:lnTo>
                  <a:pt x="21438" y="15254"/>
                </a:lnTo>
                <a:lnTo>
                  <a:pt x="21400" y="15736"/>
                </a:lnTo>
                <a:lnTo>
                  <a:pt x="21350" y="16217"/>
                </a:lnTo>
                <a:lnTo>
                  <a:pt x="21291" y="16705"/>
                </a:lnTo>
                <a:lnTo>
                  <a:pt x="21232" y="17187"/>
                </a:lnTo>
                <a:lnTo>
                  <a:pt x="21164" y="17677"/>
                </a:lnTo>
                <a:lnTo>
                  <a:pt x="21089" y="18170"/>
                </a:lnTo>
                <a:lnTo>
                  <a:pt x="21010" y="18656"/>
                </a:lnTo>
                <a:lnTo>
                  <a:pt x="20918" y="19148"/>
                </a:lnTo>
                <a:lnTo>
                  <a:pt x="20820" y="19639"/>
                </a:lnTo>
                <a:lnTo>
                  <a:pt x="20722" y="20131"/>
                </a:lnTo>
                <a:lnTo>
                  <a:pt x="20608" y="20622"/>
                </a:lnTo>
                <a:lnTo>
                  <a:pt x="20491" y="21110"/>
                </a:lnTo>
                <a:lnTo>
                  <a:pt x="20369" y="21600"/>
                </a:lnTo>
                <a:lnTo>
                  <a:pt x="0" y="21600"/>
                </a:lnTo>
                <a:close/>
              </a:path>
            </a:pathLst>
          </a:custGeom>
          <a:ln w="12700">
            <a:miter lim="400000"/>
          </a:ln>
          <a:effectLst>
            <a:outerShdw blurRad="50800" dist="38100" rotWithShape="0">
              <a:srgbClr val="000000">
                <a:alpha val="40000"/>
              </a:srgbClr>
            </a:outerShdw>
          </a:effectLst>
        </p:spPr>
        <p:txBody>
          <a:bodyPr lIns="45719" rIns="45719" anchor="ctr"/>
          <a:lstStyle/>
          <a:p>
            <a:pPr algn="ctr">
              <a:defRPr>
                <a:solidFill>
                  <a:srgbClr val="FFFFFF"/>
                </a:solidFill>
              </a:defRPr>
            </a:pPr>
            <a:endParaRPr/>
          </a:p>
        </p:txBody>
      </p:sp>
      <p:sp>
        <p:nvSpPr>
          <p:cNvPr id="323" name="Title 1"/>
          <p:cNvSpPr txBox="1">
            <a:spLocks noGrp="1"/>
          </p:cNvSpPr>
          <p:nvPr>
            <p:ph type="title"/>
          </p:nvPr>
        </p:nvSpPr>
        <p:spPr>
          <a:xfrm>
            <a:off x="900505" y="1118807"/>
            <a:ext cx="4671469" cy="4747685"/>
          </a:xfrm>
          <a:prstGeom prst="rect">
            <a:avLst/>
          </a:prstGeom>
        </p:spPr>
        <p:txBody>
          <a:bodyPr/>
          <a:lstStyle/>
          <a:p>
            <a:pPr algn="l">
              <a:defRPr sz="4800"/>
            </a:pPr>
            <a:r>
              <a:t>Edison Enerio</a:t>
            </a:r>
            <a:br/>
            <a:r>
              <a:t>Procedures </a:t>
            </a:r>
          </a:p>
        </p:txBody>
      </p:sp>
      <p:sp>
        <p:nvSpPr>
          <p:cNvPr id="324" name="Content Placeholder 2"/>
          <p:cNvSpPr txBox="1">
            <a:spLocks noGrp="1"/>
          </p:cNvSpPr>
          <p:nvPr>
            <p:ph type="body" sz="half" idx="1"/>
          </p:nvPr>
        </p:nvSpPr>
        <p:spPr>
          <a:xfrm>
            <a:off x="6498768" y="1118808"/>
            <a:ext cx="5049764" cy="4747683"/>
          </a:xfrm>
          <a:prstGeom prst="rect">
            <a:avLst/>
          </a:prstGeom>
          <a:effectLst/>
        </p:spPr>
        <p:txBody>
          <a:bodyPr anchor="ctr"/>
          <a:lstStyle/>
          <a:p>
            <a:pPr>
              <a:defRPr>
                <a:solidFill>
                  <a:srgbClr val="FFFFFF"/>
                </a:solidFill>
              </a:defRPr>
            </a:pPr>
            <a:r>
              <a:t>Project3.CreateDepartment</a:t>
            </a:r>
          </a:p>
          <a:p>
            <a:pPr>
              <a:defRPr>
                <a:solidFill>
                  <a:srgbClr val="FFFFFF"/>
                </a:solidFill>
              </a:defRPr>
            </a:pPr>
            <a:r>
              <a:t>Project3.CreateInstructor</a:t>
            </a:r>
          </a:p>
          <a:p>
            <a:pPr>
              <a:defRPr>
                <a:solidFill>
                  <a:srgbClr val="FFFFFF"/>
                </a:solidFill>
              </a:defRPr>
            </a:pPr>
            <a:r>
              <a:t>Project3.CreateInstructorCourse</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Project3.CreateDepartment</a:t>
            </a:r>
          </a:p>
        </p:txBody>
      </p:sp>
      <p:pic>
        <p:nvPicPr>
          <p:cNvPr id="327" name="Content Placeholder 4" descr="Content Placeholder 4"/>
          <p:cNvPicPr>
            <a:picLocks noChangeAspect="1"/>
          </p:cNvPicPr>
          <p:nvPr/>
        </p:nvPicPr>
        <p:blipFill>
          <a:blip r:embed="rId2"/>
          <a:stretch>
            <a:fillRect/>
          </a:stretch>
        </p:blipFill>
        <p:spPr>
          <a:xfrm>
            <a:off x="4251021" y="1731963"/>
            <a:ext cx="3680433"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noGrp="1"/>
          </p:cNvSpPr>
          <p:nvPr>
            <p:ph type="title"/>
          </p:nvPr>
        </p:nvSpPr>
        <p:spPr>
          <a:xfrm>
            <a:off x="913795" y="609600"/>
            <a:ext cx="10353762" cy="970450"/>
          </a:xfrm>
          <a:prstGeom prst="rect">
            <a:avLst/>
          </a:prstGeom>
        </p:spPr>
        <p:txBody>
          <a:bodyPr/>
          <a:lstStyle/>
          <a:p>
            <a:r>
              <a:t>Use of Redgate</a:t>
            </a:r>
          </a:p>
        </p:txBody>
      </p:sp>
      <p:sp>
        <p:nvSpPr>
          <p:cNvPr id="188" name="Content Placeholder 2"/>
          <p:cNvSpPr txBox="1">
            <a:spLocks noGrp="1"/>
          </p:cNvSpPr>
          <p:nvPr>
            <p:ph type="body" idx="1"/>
          </p:nvPr>
        </p:nvSpPr>
        <p:spPr>
          <a:xfrm>
            <a:off x="913795" y="1732448"/>
            <a:ext cx="10353762" cy="4058752"/>
          </a:xfrm>
          <a:prstGeom prst="rect">
            <a:avLst/>
          </a:prstGeom>
        </p:spPr>
        <p:txBody>
          <a:bodyPr/>
          <a:lstStyle/>
          <a:p>
            <a:pPr indent="-342900">
              <a:spcBef>
                <a:spcPts val="1000"/>
              </a:spcBef>
            </a:pPr>
            <a:r>
              <a:t>We used SQL Prompt for autofill purposes when writing queries</a:t>
            </a:r>
          </a:p>
          <a:p>
            <a:pPr indent="-342900">
              <a:spcBef>
                <a:spcPts val="1000"/>
              </a:spcBef>
            </a:pPr>
            <a:r>
              <a:t>We also used the object explorer to navigate our database</a:t>
            </a:r>
          </a:p>
          <a:p>
            <a:pPr indent="-342900">
              <a:spcBef>
                <a:spcPts val="1000"/>
              </a:spcBef>
            </a:pPr>
            <a:r>
              <a:t>Used Redgate to create PDF Documentation for finalized database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itle 1"/>
          <p:cNvSpPr txBox="1">
            <a:spLocks noGrp="1"/>
          </p:cNvSpPr>
          <p:nvPr>
            <p:ph type="title"/>
          </p:nvPr>
        </p:nvSpPr>
        <p:spPr>
          <a:xfrm>
            <a:off x="913795" y="609600"/>
            <a:ext cx="10353762" cy="970450"/>
          </a:xfrm>
          <a:prstGeom prst="rect">
            <a:avLst/>
          </a:prstGeom>
        </p:spPr>
        <p:txBody>
          <a:bodyPr/>
          <a:lstStyle/>
          <a:p>
            <a:r>
              <a:t>Output</a:t>
            </a:r>
          </a:p>
        </p:txBody>
      </p:sp>
      <p:pic>
        <p:nvPicPr>
          <p:cNvPr id="330" name="Content Placeholder 4" descr="Content Placeholder 4"/>
          <p:cNvPicPr>
            <a:picLocks noChangeAspect="1"/>
          </p:cNvPicPr>
          <p:nvPr/>
        </p:nvPicPr>
        <p:blipFill>
          <a:blip r:embed="rId2"/>
          <a:stretch>
            <a:fillRect/>
          </a:stretch>
        </p:blipFill>
        <p:spPr>
          <a:xfrm>
            <a:off x="3014233" y="1832499"/>
            <a:ext cx="6154009" cy="3858164"/>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Project3.CreateInstructor</a:t>
            </a:r>
          </a:p>
        </p:txBody>
      </p:sp>
      <p:pic>
        <p:nvPicPr>
          <p:cNvPr id="333" name="Content Placeholder 4" descr="Content Placeholder 4"/>
          <p:cNvPicPr>
            <a:picLocks noChangeAspect="1"/>
          </p:cNvPicPr>
          <p:nvPr/>
        </p:nvPicPr>
        <p:blipFill>
          <a:blip r:embed="rId2"/>
          <a:stretch>
            <a:fillRect/>
          </a:stretch>
        </p:blipFill>
        <p:spPr>
          <a:xfrm>
            <a:off x="4301916" y="1731963"/>
            <a:ext cx="3578643"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itle 1"/>
          <p:cNvSpPr txBox="1">
            <a:spLocks noGrp="1"/>
          </p:cNvSpPr>
          <p:nvPr>
            <p:ph type="title"/>
          </p:nvPr>
        </p:nvSpPr>
        <p:spPr>
          <a:xfrm>
            <a:off x="913795" y="609600"/>
            <a:ext cx="10353762" cy="970450"/>
          </a:xfrm>
          <a:prstGeom prst="rect">
            <a:avLst/>
          </a:prstGeom>
        </p:spPr>
        <p:txBody>
          <a:bodyPr/>
          <a:lstStyle/>
          <a:p>
            <a:r>
              <a:t>Output</a:t>
            </a:r>
          </a:p>
        </p:txBody>
      </p:sp>
      <p:pic>
        <p:nvPicPr>
          <p:cNvPr id="336" name="Content Placeholder 4" descr="Content Placeholder 4"/>
          <p:cNvPicPr>
            <a:picLocks noChangeAspect="1"/>
          </p:cNvPicPr>
          <p:nvPr/>
        </p:nvPicPr>
        <p:blipFill>
          <a:blip r:embed="rId2"/>
          <a:stretch>
            <a:fillRect/>
          </a:stretch>
        </p:blipFill>
        <p:spPr>
          <a:xfrm>
            <a:off x="2776074" y="1822973"/>
            <a:ext cx="6630326" cy="3877217"/>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 CreateInstructorCourse</a:t>
            </a:r>
          </a:p>
        </p:txBody>
      </p:sp>
      <p:pic>
        <p:nvPicPr>
          <p:cNvPr id="339" name="Content Placeholder 4" descr="Content Placeholder 4"/>
          <p:cNvPicPr>
            <a:picLocks noChangeAspect="1"/>
          </p:cNvPicPr>
          <p:nvPr/>
        </p:nvPicPr>
        <p:blipFill>
          <a:blip r:embed="rId2"/>
          <a:stretch>
            <a:fillRect/>
          </a:stretch>
        </p:blipFill>
        <p:spPr>
          <a:xfrm>
            <a:off x="1191947" y="1580049"/>
            <a:ext cx="3905779" cy="4059239"/>
          </a:xfrm>
          <a:prstGeom prst="rect">
            <a:avLst/>
          </a:prstGeom>
          <a:ln w="12700">
            <a:miter lim="400000"/>
          </a:ln>
          <a:effectLst>
            <a:outerShdw blurRad="25400" dir="17880000" rotWithShape="0">
              <a:srgbClr val="000000">
                <a:alpha val="46000"/>
              </a:srgbClr>
            </a:outerShdw>
          </a:effectLst>
        </p:spPr>
      </p:pic>
      <p:pic>
        <p:nvPicPr>
          <p:cNvPr id="340" name="Picture 6" descr="Picture 6"/>
          <p:cNvPicPr>
            <a:picLocks noChangeAspect="1"/>
          </p:cNvPicPr>
          <p:nvPr/>
        </p:nvPicPr>
        <p:blipFill>
          <a:blip r:embed="rId3"/>
          <a:stretch>
            <a:fillRect/>
          </a:stretch>
        </p:blipFill>
        <p:spPr>
          <a:xfrm>
            <a:off x="5097726" y="2214392"/>
            <a:ext cx="6598974" cy="2429215"/>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le 1"/>
          <p:cNvSpPr txBox="1">
            <a:spLocks noGrp="1"/>
          </p:cNvSpPr>
          <p:nvPr>
            <p:ph type="title"/>
          </p:nvPr>
        </p:nvSpPr>
        <p:spPr>
          <a:xfrm>
            <a:off x="913795" y="609600"/>
            <a:ext cx="10353762" cy="970450"/>
          </a:xfrm>
          <a:prstGeom prst="rect">
            <a:avLst/>
          </a:prstGeom>
        </p:spPr>
        <p:txBody>
          <a:bodyPr/>
          <a:lstStyle/>
          <a:p>
            <a:r>
              <a:t>Output</a:t>
            </a:r>
          </a:p>
        </p:txBody>
      </p:sp>
      <p:pic>
        <p:nvPicPr>
          <p:cNvPr id="343" name="Content Placeholder 4" descr="Content Placeholder 4"/>
          <p:cNvPicPr>
            <a:picLocks noChangeAspect="1"/>
          </p:cNvPicPr>
          <p:nvPr/>
        </p:nvPicPr>
        <p:blipFill>
          <a:blip r:embed="rId2"/>
          <a:stretch>
            <a:fillRect/>
          </a:stretch>
        </p:blipFill>
        <p:spPr>
          <a:xfrm>
            <a:off x="2599838" y="1903946"/>
            <a:ext cx="6982800" cy="3715270"/>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Rectangle 7"/>
          <p:cNvSpPr/>
          <p:nvPr/>
        </p:nvSpPr>
        <p:spPr>
          <a:xfrm>
            <a:off x="0" y="0"/>
            <a:ext cx="12192000" cy="6858000"/>
          </a:xfrm>
          <a:prstGeom prst="rect">
            <a:avLst/>
          </a:prstGeom>
          <a:solidFill>
            <a:srgbClr val="57575C"/>
          </a:solidFill>
          <a:ln w="12700">
            <a:miter lim="400000"/>
          </a:ln>
        </p:spPr>
        <p:txBody>
          <a:bodyPr lIns="45719" rIns="45719" anchor="ctr"/>
          <a:lstStyle/>
          <a:p>
            <a:pPr algn="ctr">
              <a:defRPr>
                <a:solidFill>
                  <a:srgbClr val="FFFFFF"/>
                </a:solidFill>
              </a:defRPr>
            </a:pPr>
            <a:endParaRPr/>
          </a:p>
        </p:txBody>
      </p:sp>
      <p:sp>
        <p:nvSpPr>
          <p:cNvPr id="346" name="Freeform: Shape 9"/>
          <p:cNvSpPr/>
          <p:nvPr/>
        </p:nvSpPr>
        <p:spPr>
          <a:xfrm>
            <a:off x="7301" y="-3"/>
            <a:ext cx="6088700" cy="6858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61" y="0"/>
                </a:lnTo>
                <a:lnTo>
                  <a:pt x="9261" y="0"/>
                </a:lnTo>
                <a:lnTo>
                  <a:pt x="20396" y="0"/>
                </a:lnTo>
                <a:lnTo>
                  <a:pt x="20396" y="0"/>
                </a:lnTo>
                <a:lnTo>
                  <a:pt x="20363" y="0"/>
                </a:lnTo>
                <a:lnTo>
                  <a:pt x="20392" y="127"/>
                </a:lnTo>
                <a:lnTo>
                  <a:pt x="20476" y="501"/>
                </a:lnTo>
                <a:lnTo>
                  <a:pt x="20536" y="773"/>
                </a:lnTo>
                <a:lnTo>
                  <a:pt x="20598" y="1097"/>
                </a:lnTo>
                <a:lnTo>
                  <a:pt x="20673" y="1482"/>
                </a:lnTo>
                <a:lnTo>
                  <a:pt x="20752" y="1907"/>
                </a:lnTo>
                <a:lnTo>
                  <a:pt x="20834" y="2387"/>
                </a:lnTo>
                <a:lnTo>
                  <a:pt x="20922" y="2910"/>
                </a:lnTo>
                <a:lnTo>
                  <a:pt x="21010" y="3478"/>
                </a:lnTo>
                <a:lnTo>
                  <a:pt x="21100" y="4082"/>
                </a:lnTo>
                <a:lnTo>
                  <a:pt x="21183" y="4735"/>
                </a:lnTo>
                <a:lnTo>
                  <a:pt x="21262" y="5417"/>
                </a:lnTo>
                <a:lnTo>
                  <a:pt x="21335" y="6139"/>
                </a:lnTo>
                <a:lnTo>
                  <a:pt x="21404" y="6890"/>
                </a:lnTo>
                <a:lnTo>
                  <a:pt x="21469" y="7674"/>
                </a:lnTo>
                <a:lnTo>
                  <a:pt x="21492" y="8076"/>
                </a:lnTo>
                <a:lnTo>
                  <a:pt x="21517" y="8487"/>
                </a:lnTo>
                <a:lnTo>
                  <a:pt x="21541" y="8904"/>
                </a:lnTo>
                <a:lnTo>
                  <a:pt x="21556" y="9323"/>
                </a:lnTo>
                <a:lnTo>
                  <a:pt x="21570" y="9750"/>
                </a:lnTo>
                <a:lnTo>
                  <a:pt x="21585" y="10182"/>
                </a:lnTo>
                <a:lnTo>
                  <a:pt x="21595" y="10623"/>
                </a:lnTo>
                <a:lnTo>
                  <a:pt x="21595" y="11068"/>
                </a:lnTo>
                <a:lnTo>
                  <a:pt x="21600" y="11517"/>
                </a:lnTo>
                <a:lnTo>
                  <a:pt x="21595" y="11971"/>
                </a:lnTo>
                <a:lnTo>
                  <a:pt x="21585" y="12431"/>
                </a:lnTo>
                <a:lnTo>
                  <a:pt x="21576" y="12891"/>
                </a:lnTo>
                <a:lnTo>
                  <a:pt x="21556" y="13357"/>
                </a:lnTo>
                <a:lnTo>
                  <a:pt x="21536" y="13828"/>
                </a:lnTo>
                <a:lnTo>
                  <a:pt x="21512" y="14299"/>
                </a:lnTo>
                <a:lnTo>
                  <a:pt x="21478" y="14774"/>
                </a:lnTo>
                <a:lnTo>
                  <a:pt x="21438" y="15254"/>
                </a:lnTo>
                <a:lnTo>
                  <a:pt x="21400" y="15736"/>
                </a:lnTo>
                <a:lnTo>
                  <a:pt x="21350" y="16217"/>
                </a:lnTo>
                <a:lnTo>
                  <a:pt x="21291" y="16705"/>
                </a:lnTo>
                <a:lnTo>
                  <a:pt x="21232" y="17187"/>
                </a:lnTo>
                <a:lnTo>
                  <a:pt x="21164" y="17677"/>
                </a:lnTo>
                <a:lnTo>
                  <a:pt x="21089" y="18170"/>
                </a:lnTo>
                <a:lnTo>
                  <a:pt x="21010" y="18656"/>
                </a:lnTo>
                <a:lnTo>
                  <a:pt x="20918" y="19148"/>
                </a:lnTo>
                <a:lnTo>
                  <a:pt x="20820" y="19639"/>
                </a:lnTo>
                <a:lnTo>
                  <a:pt x="20722" y="20131"/>
                </a:lnTo>
                <a:lnTo>
                  <a:pt x="20608" y="20622"/>
                </a:lnTo>
                <a:lnTo>
                  <a:pt x="20491" y="21110"/>
                </a:lnTo>
                <a:lnTo>
                  <a:pt x="20369" y="21600"/>
                </a:lnTo>
                <a:lnTo>
                  <a:pt x="0" y="21600"/>
                </a:lnTo>
                <a:close/>
              </a:path>
            </a:pathLst>
          </a:custGeom>
          <a:ln w="12700">
            <a:miter lim="400000"/>
          </a:ln>
          <a:effectLst>
            <a:outerShdw blurRad="50800" dist="38100" rotWithShape="0">
              <a:srgbClr val="000000">
                <a:alpha val="40000"/>
              </a:srgbClr>
            </a:outerShdw>
          </a:effectLst>
        </p:spPr>
        <p:txBody>
          <a:bodyPr lIns="45719" rIns="45719" anchor="ctr"/>
          <a:lstStyle/>
          <a:p>
            <a:pPr algn="ctr">
              <a:defRPr>
                <a:solidFill>
                  <a:srgbClr val="FFFFFF"/>
                </a:solidFill>
              </a:defRPr>
            </a:pPr>
            <a:endParaRPr/>
          </a:p>
        </p:txBody>
      </p:sp>
      <p:sp>
        <p:nvSpPr>
          <p:cNvPr id="347" name="Title 1"/>
          <p:cNvSpPr txBox="1">
            <a:spLocks noGrp="1"/>
          </p:cNvSpPr>
          <p:nvPr>
            <p:ph type="title"/>
          </p:nvPr>
        </p:nvSpPr>
        <p:spPr>
          <a:xfrm>
            <a:off x="900505" y="1118807"/>
            <a:ext cx="4671469" cy="4747685"/>
          </a:xfrm>
          <a:prstGeom prst="rect">
            <a:avLst/>
          </a:prstGeom>
        </p:spPr>
        <p:txBody>
          <a:bodyPr/>
          <a:lstStyle/>
          <a:p>
            <a:pPr algn="l">
              <a:defRPr sz="4800"/>
            </a:pPr>
            <a:r>
              <a:t>Eliyahu Roth </a:t>
            </a:r>
            <a:br/>
            <a:r>
              <a:t>Procedures </a:t>
            </a:r>
          </a:p>
        </p:txBody>
      </p:sp>
      <p:sp>
        <p:nvSpPr>
          <p:cNvPr id="348" name="Content Placeholder 2"/>
          <p:cNvSpPr txBox="1">
            <a:spLocks noGrp="1"/>
          </p:cNvSpPr>
          <p:nvPr>
            <p:ph type="body" sz="half" idx="1"/>
          </p:nvPr>
        </p:nvSpPr>
        <p:spPr>
          <a:xfrm>
            <a:off x="6498768" y="1118808"/>
            <a:ext cx="5049764" cy="4747683"/>
          </a:xfrm>
          <a:prstGeom prst="rect">
            <a:avLst/>
          </a:prstGeom>
          <a:effectLst/>
        </p:spPr>
        <p:txBody>
          <a:bodyPr anchor="ctr"/>
          <a:lstStyle>
            <a:lvl1pPr>
              <a:defRPr>
                <a:solidFill>
                  <a:srgbClr val="FFFFFF"/>
                </a:solidFill>
              </a:defRPr>
            </a:lvl1pPr>
          </a:lstStyle>
          <a:p>
            <a:r>
              <a:t>Project3.Class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itle 1"/>
          <p:cNvSpPr txBox="1">
            <a:spLocks noGrp="1"/>
          </p:cNvSpPr>
          <p:nvPr>
            <p:ph type="title"/>
          </p:nvPr>
        </p:nvSpPr>
        <p:spPr>
          <a:xfrm>
            <a:off x="913795" y="609600"/>
            <a:ext cx="10353762" cy="970450"/>
          </a:xfrm>
          <a:prstGeom prst="rect">
            <a:avLst/>
          </a:prstGeom>
        </p:spPr>
        <p:txBody>
          <a:bodyPr/>
          <a:lstStyle>
            <a:lvl1pPr>
              <a:defRPr>
                <a:solidFill>
                  <a:srgbClr val="FFFFFF"/>
                </a:solidFill>
              </a:defRPr>
            </a:lvl1pPr>
          </a:lstStyle>
          <a:p>
            <a:r>
              <a:t>Project3.Class</a:t>
            </a:r>
          </a:p>
        </p:txBody>
      </p:sp>
      <p:pic>
        <p:nvPicPr>
          <p:cNvPr id="351" name="Content Placeholder 4" descr="Content Placeholder 4"/>
          <p:cNvPicPr>
            <a:picLocks noChangeAspect="1"/>
          </p:cNvPicPr>
          <p:nvPr/>
        </p:nvPicPr>
        <p:blipFill>
          <a:blip r:embed="rId2"/>
          <a:stretch>
            <a:fillRect/>
          </a:stretch>
        </p:blipFill>
        <p:spPr>
          <a:xfrm>
            <a:off x="924442" y="1580049"/>
            <a:ext cx="3315493" cy="4059239"/>
          </a:xfrm>
          <a:prstGeom prst="rect">
            <a:avLst/>
          </a:prstGeom>
          <a:ln w="12700">
            <a:miter lim="400000"/>
          </a:ln>
          <a:effectLst>
            <a:outerShdw blurRad="25400" dir="17880000" rotWithShape="0">
              <a:srgbClr val="000000">
                <a:alpha val="46000"/>
              </a:srgbClr>
            </a:outerShdw>
          </a:effectLst>
        </p:spPr>
      </p:pic>
      <p:pic>
        <p:nvPicPr>
          <p:cNvPr id="352" name="Picture 6" descr="Picture 6"/>
          <p:cNvPicPr>
            <a:picLocks noChangeAspect="1"/>
          </p:cNvPicPr>
          <p:nvPr/>
        </p:nvPicPr>
        <p:blipFill>
          <a:blip r:embed="rId3"/>
          <a:stretch>
            <a:fillRect/>
          </a:stretch>
        </p:blipFill>
        <p:spPr>
          <a:xfrm>
            <a:off x="4250582" y="1580049"/>
            <a:ext cx="5752061" cy="4059239"/>
          </a:xfrm>
          <a:prstGeom prst="rect">
            <a:avLst/>
          </a:prstGeom>
          <a:ln w="12700">
            <a:miter lim="400000"/>
          </a:ln>
        </p:spPr>
      </p:pic>
      <p:pic>
        <p:nvPicPr>
          <p:cNvPr id="353" name="Picture 8" descr="Picture 8"/>
          <p:cNvPicPr>
            <a:picLocks noChangeAspect="1"/>
          </p:cNvPicPr>
          <p:nvPr/>
        </p:nvPicPr>
        <p:blipFill>
          <a:blip r:embed="rId4"/>
          <a:stretch>
            <a:fillRect/>
          </a:stretch>
        </p:blipFill>
        <p:spPr>
          <a:xfrm>
            <a:off x="4184648" y="5639287"/>
            <a:ext cx="3619210" cy="1147122"/>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itle 1"/>
          <p:cNvSpPr txBox="1">
            <a:spLocks noGrp="1"/>
          </p:cNvSpPr>
          <p:nvPr>
            <p:ph type="title"/>
          </p:nvPr>
        </p:nvSpPr>
        <p:spPr>
          <a:xfrm>
            <a:off x="913795" y="609600"/>
            <a:ext cx="10353762" cy="970450"/>
          </a:xfrm>
          <a:prstGeom prst="rect">
            <a:avLst/>
          </a:prstGeom>
        </p:spPr>
        <p:txBody>
          <a:bodyPr/>
          <a:lstStyle/>
          <a:p>
            <a:r>
              <a:t>Output</a:t>
            </a:r>
          </a:p>
        </p:txBody>
      </p:sp>
      <p:pic>
        <p:nvPicPr>
          <p:cNvPr id="356" name="Content Placeholder 4" descr="Content Placeholder 4"/>
          <p:cNvPicPr>
            <a:picLocks noChangeAspect="1"/>
          </p:cNvPicPr>
          <p:nvPr/>
        </p:nvPicPr>
        <p:blipFill>
          <a:blip r:embed="rId2"/>
          <a:stretch>
            <a:fillRect/>
          </a:stretch>
        </p:blipFill>
        <p:spPr>
          <a:xfrm>
            <a:off x="914400" y="2397143"/>
            <a:ext cx="10353675" cy="2728876"/>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itle 1"/>
          <p:cNvSpPr txBox="1">
            <a:spLocks noGrp="1"/>
          </p:cNvSpPr>
          <p:nvPr>
            <p:ph type="ctrTitle"/>
          </p:nvPr>
        </p:nvSpPr>
        <p:spPr>
          <a:xfrm>
            <a:off x="1370693" y="1769540"/>
            <a:ext cx="9450614" cy="2354110"/>
          </a:xfrm>
          <a:prstGeom prst="rect">
            <a:avLst/>
          </a:prstGeom>
        </p:spPr>
        <p:txBody>
          <a:bodyPr/>
          <a:lstStyle/>
          <a:p>
            <a:r>
              <a:t>Queries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Rectangle 7"/>
          <p:cNvSpPr/>
          <p:nvPr/>
        </p:nvSpPr>
        <p:spPr>
          <a:xfrm>
            <a:off x="0" y="0"/>
            <a:ext cx="12192000" cy="6858000"/>
          </a:xfrm>
          <a:prstGeom prst="rect">
            <a:avLst/>
          </a:prstGeom>
          <a:solidFill>
            <a:srgbClr val="57575C"/>
          </a:solidFill>
          <a:ln w="12700">
            <a:miter lim="400000"/>
          </a:ln>
        </p:spPr>
        <p:txBody>
          <a:bodyPr lIns="45719" rIns="45719" anchor="ctr"/>
          <a:lstStyle/>
          <a:p>
            <a:pPr algn="ctr">
              <a:defRPr>
                <a:solidFill>
                  <a:srgbClr val="FFFFFF"/>
                </a:solidFill>
              </a:defRPr>
            </a:pPr>
            <a:endParaRPr/>
          </a:p>
        </p:txBody>
      </p:sp>
      <p:sp>
        <p:nvSpPr>
          <p:cNvPr id="361" name="Freeform: Shape 9"/>
          <p:cNvSpPr/>
          <p:nvPr/>
        </p:nvSpPr>
        <p:spPr>
          <a:xfrm>
            <a:off x="7301" y="-3"/>
            <a:ext cx="6088700" cy="6858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61" y="0"/>
                </a:lnTo>
                <a:lnTo>
                  <a:pt x="9261" y="0"/>
                </a:lnTo>
                <a:lnTo>
                  <a:pt x="20396" y="0"/>
                </a:lnTo>
                <a:lnTo>
                  <a:pt x="20396" y="0"/>
                </a:lnTo>
                <a:lnTo>
                  <a:pt x="20363" y="0"/>
                </a:lnTo>
                <a:lnTo>
                  <a:pt x="20392" y="127"/>
                </a:lnTo>
                <a:lnTo>
                  <a:pt x="20476" y="501"/>
                </a:lnTo>
                <a:lnTo>
                  <a:pt x="20536" y="773"/>
                </a:lnTo>
                <a:lnTo>
                  <a:pt x="20598" y="1097"/>
                </a:lnTo>
                <a:lnTo>
                  <a:pt x="20673" y="1482"/>
                </a:lnTo>
                <a:lnTo>
                  <a:pt x="20752" y="1907"/>
                </a:lnTo>
                <a:lnTo>
                  <a:pt x="20834" y="2387"/>
                </a:lnTo>
                <a:lnTo>
                  <a:pt x="20922" y="2910"/>
                </a:lnTo>
                <a:lnTo>
                  <a:pt x="21010" y="3478"/>
                </a:lnTo>
                <a:lnTo>
                  <a:pt x="21100" y="4082"/>
                </a:lnTo>
                <a:lnTo>
                  <a:pt x="21183" y="4735"/>
                </a:lnTo>
                <a:lnTo>
                  <a:pt x="21262" y="5417"/>
                </a:lnTo>
                <a:lnTo>
                  <a:pt x="21335" y="6139"/>
                </a:lnTo>
                <a:lnTo>
                  <a:pt x="21404" y="6890"/>
                </a:lnTo>
                <a:lnTo>
                  <a:pt x="21469" y="7674"/>
                </a:lnTo>
                <a:lnTo>
                  <a:pt x="21492" y="8076"/>
                </a:lnTo>
                <a:lnTo>
                  <a:pt x="21517" y="8487"/>
                </a:lnTo>
                <a:lnTo>
                  <a:pt x="21541" y="8904"/>
                </a:lnTo>
                <a:lnTo>
                  <a:pt x="21556" y="9323"/>
                </a:lnTo>
                <a:lnTo>
                  <a:pt x="21570" y="9750"/>
                </a:lnTo>
                <a:lnTo>
                  <a:pt x="21585" y="10182"/>
                </a:lnTo>
                <a:lnTo>
                  <a:pt x="21595" y="10623"/>
                </a:lnTo>
                <a:lnTo>
                  <a:pt x="21595" y="11068"/>
                </a:lnTo>
                <a:lnTo>
                  <a:pt x="21600" y="11517"/>
                </a:lnTo>
                <a:lnTo>
                  <a:pt x="21595" y="11971"/>
                </a:lnTo>
                <a:lnTo>
                  <a:pt x="21585" y="12431"/>
                </a:lnTo>
                <a:lnTo>
                  <a:pt x="21576" y="12891"/>
                </a:lnTo>
                <a:lnTo>
                  <a:pt x="21556" y="13357"/>
                </a:lnTo>
                <a:lnTo>
                  <a:pt x="21536" y="13828"/>
                </a:lnTo>
                <a:lnTo>
                  <a:pt x="21512" y="14299"/>
                </a:lnTo>
                <a:lnTo>
                  <a:pt x="21478" y="14774"/>
                </a:lnTo>
                <a:lnTo>
                  <a:pt x="21438" y="15254"/>
                </a:lnTo>
                <a:lnTo>
                  <a:pt x="21400" y="15736"/>
                </a:lnTo>
                <a:lnTo>
                  <a:pt x="21350" y="16217"/>
                </a:lnTo>
                <a:lnTo>
                  <a:pt x="21291" y="16705"/>
                </a:lnTo>
                <a:lnTo>
                  <a:pt x="21232" y="17187"/>
                </a:lnTo>
                <a:lnTo>
                  <a:pt x="21164" y="17677"/>
                </a:lnTo>
                <a:lnTo>
                  <a:pt x="21089" y="18170"/>
                </a:lnTo>
                <a:lnTo>
                  <a:pt x="21010" y="18656"/>
                </a:lnTo>
                <a:lnTo>
                  <a:pt x="20918" y="19148"/>
                </a:lnTo>
                <a:lnTo>
                  <a:pt x="20820" y="19639"/>
                </a:lnTo>
                <a:lnTo>
                  <a:pt x="20722" y="20131"/>
                </a:lnTo>
                <a:lnTo>
                  <a:pt x="20608" y="20622"/>
                </a:lnTo>
                <a:lnTo>
                  <a:pt x="20491" y="21110"/>
                </a:lnTo>
                <a:lnTo>
                  <a:pt x="20369" y="21600"/>
                </a:lnTo>
                <a:lnTo>
                  <a:pt x="0" y="21600"/>
                </a:lnTo>
                <a:close/>
              </a:path>
            </a:pathLst>
          </a:custGeom>
          <a:ln w="12700">
            <a:miter lim="400000"/>
          </a:ln>
          <a:effectLst>
            <a:outerShdw blurRad="50800" dist="38100" rotWithShape="0">
              <a:srgbClr val="000000">
                <a:alpha val="40000"/>
              </a:srgbClr>
            </a:outerShdw>
          </a:effectLst>
        </p:spPr>
        <p:txBody>
          <a:bodyPr lIns="45719" rIns="45719" anchor="ctr"/>
          <a:lstStyle/>
          <a:p>
            <a:pPr algn="ctr">
              <a:defRPr>
                <a:solidFill>
                  <a:srgbClr val="FFFFFF"/>
                </a:solidFill>
              </a:defRPr>
            </a:pPr>
            <a:endParaRPr/>
          </a:p>
        </p:txBody>
      </p:sp>
      <p:sp>
        <p:nvSpPr>
          <p:cNvPr id="362" name="Title 1"/>
          <p:cNvSpPr txBox="1">
            <a:spLocks noGrp="1"/>
          </p:cNvSpPr>
          <p:nvPr>
            <p:ph type="title"/>
          </p:nvPr>
        </p:nvSpPr>
        <p:spPr>
          <a:xfrm>
            <a:off x="900505" y="1118807"/>
            <a:ext cx="4671469" cy="4747685"/>
          </a:xfrm>
          <a:prstGeom prst="rect">
            <a:avLst/>
          </a:prstGeom>
        </p:spPr>
        <p:txBody>
          <a:bodyPr/>
          <a:lstStyle/>
          <a:p>
            <a:pPr algn="l">
              <a:defRPr sz="4800"/>
            </a:pPr>
            <a:r>
              <a:t>Rajveer Singh</a:t>
            </a:r>
            <a:br/>
            <a:r>
              <a:t>Queries </a:t>
            </a:r>
          </a:p>
        </p:txBody>
      </p:sp>
      <p:sp>
        <p:nvSpPr>
          <p:cNvPr id="363" name="Content Placeholder 2"/>
          <p:cNvSpPr txBox="1">
            <a:spLocks noGrp="1"/>
          </p:cNvSpPr>
          <p:nvPr>
            <p:ph type="body" sz="half" idx="1"/>
          </p:nvPr>
        </p:nvSpPr>
        <p:spPr>
          <a:xfrm>
            <a:off x="6498768" y="1118808"/>
            <a:ext cx="5049764" cy="4747683"/>
          </a:xfrm>
          <a:prstGeom prst="rect">
            <a:avLst/>
          </a:prstGeom>
          <a:effectLst/>
        </p:spPr>
        <p:txBody>
          <a:bodyPr anchor="ctr"/>
          <a:lstStyle>
            <a:lvl1pPr>
              <a:defRPr>
                <a:solidFill>
                  <a:srgbClr val="FFFFFF"/>
                </a:solidFill>
              </a:defRPr>
            </a:lvl1pPr>
          </a:lstStyle>
          <a:p>
            <a:r>
              <a:t>4 Personal Queries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ctrTitle"/>
          </p:nvPr>
        </p:nvSpPr>
        <p:spPr>
          <a:xfrm>
            <a:off x="1370693" y="1769540"/>
            <a:ext cx="9450614" cy="2354110"/>
          </a:xfrm>
          <a:prstGeom prst="rect">
            <a:avLst/>
          </a:prstGeom>
        </p:spPr>
        <p:txBody>
          <a:bodyPr/>
          <a:lstStyle/>
          <a:p>
            <a:r>
              <a:t>To-Do Lists</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itle 1"/>
          <p:cNvSpPr txBox="1">
            <a:spLocks noGrp="1"/>
          </p:cNvSpPr>
          <p:nvPr>
            <p:ph type="title"/>
          </p:nvPr>
        </p:nvSpPr>
        <p:spPr>
          <a:xfrm>
            <a:off x="913795" y="609600"/>
            <a:ext cx="10353762" cy="970450"/>
          </a:xfrm>
          <a:prstGeom prst="rect">
            <a:avLst/>
          </a:prstGeom>
        </p:spPr>
        <p:txBody>
          <a:bodyPr/>
          <a:lstStyle/>
          <a:p>
            <a:r>
              <a:t>Query #1</a:t>
            </a:r>
          </a:p>
        </p:txBody>
      </p:sp>
      <p:sp>
        <p:nvSpPr>
          <p:cNvPr id="366" name="Content Placeholder 2"/>
          <p:cNvSpPr txBox="1">
            <a:spLocks noGrp="1"/>
          </p:cNvSpPr>
          <p:nvPr>
            <p:ph type="body" idx="1"/>
          </p:nvPr>
        </p:nvSpPr>
        <p:spPr>
          <a:xfrm>
            <a:off x="913795" y="1732448"/>
            <a:ext cx="10353762" cy="4058752"/>
          </a:xfrm>
          <a:prstGeom prst="rect">
            <a:avLst/>
          </a:prstGeom>
        </p:spPr>
        <p:txBody>
          <a:bodyPr/>
          <a:lstStyle>
            <a:lvl1pPr>
              <a:defRPr sz="1800">
                <a:solidFill>
                  <a:srgbClr val="008000"/>
                </a:solidFill>
                <a:latin typeface="Consolas"/>
                <a:ea typeface="Consolas"/>
                <a:cs typeface="Consolas"/>
                <a:sym typeface="Consolas"/>
              </a:defRPr>
            </a:lvl1pPr>
          </a:lstStyle>
          <a:p>
            <a:r>
              <a:t>List the name of all the instructors that teach in the science building and their room numbers from highest to lowest</a:t>
            </a:r>
          </a:p>
        </p:txBody>
      </p:sp>
      <p:pic>
        <p:nvPicPr>
          <p:cNvPr id="367" name="Picture 4" descr="Picture 4"/>
          <p:cNvPicPr>
            <a:picLocks noChangeAspect="1"/>
          </p:cNvPicPr>
          <p:nvPr/>
        </p:nvPicPr>
        <p:blipFill>
          <a:blip r:embed="rId2"/>
          <a:stretch>
            <a:fillRect/>
          </a:stretch>
        </p:blipFill>
        <p:spPr>
          <a:xfrm>
            <a:off x="3314329" y="2737742"/>
            <a:ext cx="5296640" cy="2048162"/>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itle 1"/>
          <p:cNvSpPr txBox="1">
            <a:spLocks noGrp="1"/>
          </p:cNvSpPr>
          <p:nvPr>
            <p:ph type="title"/>
          </p:nvPr>
        </p:nvSpPr>
        <p:spPr>
          <a:xfrm>
            <a:off x="913795" y="609600"/>
            <a:ext cx="10353762" cy="970450"/>
          </a:xfrm>
          <a:prstGeom prst="rect">
            <a:avLst/>
          </a:prstGeom>
        </p:spPr>
        <p:txBody>
          <a:bodyPr/>
          <a:lstStyle/>
          <a:p>
            <a:r>
              <a:t>Output</a:t>
            </a:r>
          </a:p>
        </p:txBody>
      </p:sp>
      <p:pic>
        <p:nvPicPr>
          <p:cNvPr id="370" name="Content Placeholder 4" descr="Content Placeholder 4"/>
          <p:cNvPicPr>
            <a:picLocks noChangeAspect="1"/>
          </p:cNvPicPr>
          <p:nvPr/>
        </p:nvPicPr>
        <p:blipFill>
          <a:blip r:embed="rId2"/>
          <a:stretch>
            <a:fillRect/>
          </a:stretch>
        </p:blipFill>
        <p:spPr>
          <a:xfrm>
            <a:off x="4352681" y="1865841"/>
            <a:ext cx="3477111" cy="3791480"/>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itle 1"/>
          <p:cNvSpPr txBox="1">
            <a:spLocks noGrp="1"/>
          </p:cNvSpPr>
          <p:nvPr>
            <p:ph type="title"/>
          </p:nvPr>
        </p:nvSpPr>
        <p:spPr>
          <a:xfrm>
            <a:off x="913795" y="609600"/>
            <a:ext cx="10353762" cy="970450"/>
          </a:xfrm>
          <a:prstGeom prst="rect">
            <a:avLst/>
          </a:prstGeom>
        </p:spPr>
        <p:txBody>
          <a:bodyPr/>
          <a:lstStyle/>
          <a:p>
            <a:r>
              <a:t>Query #2</a:t>
            </a:r>
          </a:p>
        </p:txBody>
      </p:sp>
      <p:sp>
        <p:nvSpPr>
          <p:cNvPr id="373" name="Content Placeholder 2"/>
          <p:cNvSpPr txBox="1">
            <a:spLocks noGrp="1"/>
          </p:cNvSpPr>
          <p:nvPr>
            <p:ph type="body" idx="1"/>
          </p:nvPr>
        </p:nvSpPr>
        <p:spPr>
          <a:xfrm>
            <a:off x="913795" y="1732448"/>
            <a:ext cx="10353762" cy="4058752"/>
          </a:xfrm>
          <a:prstGeom prst="rect">
            <a:avLst/>
          </a:prstGeom>
        </p:spPr>
        <p:txBody>
          <a:bodyPr/>
          <a:lstStyle>
            <a:lvl1pPr>
              <a:defRPr sz="1800">
                <a:solidFill>
                  <a:srgbClr val="008000"/>
                </a:solidFill>
                <a:latin typeface="Consolas"/>
                <a:ea typeface="Consolas"/>
                <a:cs typeface="Consolas"/>
                <a:sym typeface="Consolas"/>
              </a:defRPr>
            </a:lvl1pPr>
          </a:lstStyle>
          <a:p>
            <a:r>
              <a:t>Find the total number of teaching in each building that are teaching Physics</a:t>
            </a:r>
          </a:p>
        </p:txBody>
      </p:sp>
      <p:pic>
        <p:nvPicPr>
          <p:cNvPr id="374" name="Picture 4" descr="Picture 4"/>
          <p:cNvPicPr>
            <a:picLocks noChangeAspect="1"/>
          </p:cNvPicPr>
          <p:nvPr/>
        </p:nvPicPr>
        <p:blipFill>
          <a:blip r:embed="rId2"/>
          <a:stretch>
            <a:fillRect/>
          </a:stretch>
        </p:blipFill>
        <p:spPr>
          <a:xfrm>
            <a:off x="2904119" y="2676419"/>
            <a:ext cx="6373115" cy="1505161"/>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913795" y="609600"/>
            <a:ext cx="10353762" cy="970450"/>
          </a:xfrm>
          <a:prstGeom prst="rect">
            <a:avLst/>
          </a:prstGeom>
        </p:spPr>
        <p:txBody>
          <a:bodyPr/>
          <a:lstStyle/>
          <a:p>
            <a:r>
              <a:t>Output</a:t>
            </a:r>
          </a:p>
        </p:txBody>
      </p:sp>
      <p:pic>
        <p:nvPicPr>
          <p:cNvPr id="377" name="Content Placeholder 4" descr="Content Placeholder 4"/>
          <p:cNvPicPr>
            <a:picLocks noChangeAspect="1"/>
          </p:cNvPicPr>
          <p:nvPr/>
        </p:nvPicPr>
        <p:blipFill>
          <a:blip r:embed="rId2"/>
          <a:stretch>
            <a:fillRect/>
          </a:stretch>
        </p:blipFill>
        <p:spPr>
          <a:xfrm>
            <a:off x="4671814" y="3380528"/>
            <a:ext cx="2838846" cy="762107"/>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itle 1"/>
          <p:cNvSpPr txBox="1">
            <a:spLocks noGrp="1"/>
          </p:cNvSpPr>
          <p:nvPr>
            <p:ph type="title"/>
          </p:nvPr>
        </p:nvSpPr>
        <p:spPr>
          <a:xfrm>
            <a:off x="913795" y="609600"/>
            <a:ext cx="10353762" cy="970450"/>
          </a:xfrm>
          <a:prstGeom prst="rect">
            <a:avLst/>
          </a:prstGeom>
        </p:spPr>
        <p:txBody>
          <a:bodyPr/>
          <a:lstStyle/>
          <a:p>
            <a:r>
              <a:t>Query #3</a:t>
            </a:r>
          </a:p>
        </p:txBody>
      </p:sp>
      <p:sp>
        <p:nvSpPr>
          <p:cNvPr id="380" name="Content Placeholder 2"/>
          <p:cNvSpPr txBox="1">
            <a:spLocks noGrp="1"/>
          </p:cNvSpPr>
          <p:nvPr>
            <p:ph type="body" idx="1"/>
          </p:nvPr>
        </p:nvSpPr>
        <p:spPr>
          <a:xfrm>
            <a:off x="913795" y="1732448"/>
            <a:ext cx="10353762" cy="4058752"/>
          </a:xfrm>
          <a:prstGeom prst="rect">
            <a:avLst/>
          </a:prstGeom>
        </p:spPr>
        <p:txBody>
          <a:bodyPr/>
          <a:lstStyle>
            <a:lvl1pPr>
              <a:defRPr sz="1800">
                <a:solidFill>
                  <a:srgbClr val="008000"/>
                </a:solidFill>
                <a:latin typeface="Consolas"/>
                <a:ea typeface="Consolas"/>
                <a:cs typeface="Consolas"/>
                <a:sym typeface="Consolas"/>
              </a:defRPr>
            </a:lvl1pPr>
          </a:lstStyle>
          <a:p>
            <a:r>
              <a:t>Which professor teaches the most classes</a:t>
            </a:r>
          </a:p>
        </p:txBody>
      </p:sp>
      <p:pic>
        <p:nvPicPr>
          <p:cNvPr id="381" name="Picture 4" descr="Picture 4"/>
          <p:cNvPicPr>
            <a:picLocks noChangeAspect="1"/>
          </p:cNvPicPr>
          <p:nvPr/>
        </p:nvPicPr>
        <p:blipFill>
          <a:blip r:embed="rId2"/>
          <a:stretch>
            <a:fillRect/>
          </a:stretch>
        </p:blipFill>
        <p:spPr>
          <a:xfrm>
            <a:off x="1999677" y="2652603"/>
            <a:ext cx="8192645" cy="1552794"/>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xfrm>
            <a:off x="913795" y="609600"/>
            <a:ext cx="10353762" cy="970450"/>
          </a:xfrm>
          <a:prstGeom prst="rect">
            <a:avLst/>
          </a:prstGeom>
        </p:spPr>
        <p:txBody>
          <a:bodyPr/>
          <a:lstStyle/>
          <a:p>
            <a:r>
              <a:t>Output</a:t>
            </a:r>
          </a:p>
        </p:txBody>
      </p:sp>
      <p:pic>
        <p:nvPicPr>
          <p:cNvPr id="384" name="Content Placeholder 4" descr="Content Placeholder 4"/>
          <p:cNvPicPr>
            <a:picLocks noChangeAspect="1"/>
          </p:cNvPicPr>
          <p:nvPr/>
        </p:nvPicPr>
        <p:blipFill>
          <a:blip r:embed="rId2"/>
          <a:stretch>
            <a:fillRect/>
          </a:stretch>
        </p:blipFill>
        <p:spPr>
          <a:xfrm>
            <a:off x="4309548" y="3289317"/>
            <a:ext cx="3572904" cy="668969"/>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itle 1"/>
          <p:cNvSpPr txBox="1">
            <a:spLocks noGrp="1"/>
          </p:cNvSpPr>
          <p:nvPr>
            <p:ph type="title"/>
          </p:nvPr>
        </p:nvSpPr>
        <p:spPr>
          <a:xfrm>
            <a:off x="913795" y="609600"/>
            <a:ext cx="10353762" cy="970450"/>
          </a:xfrm>
          <a:prstGeom prst="rect">
            <a:avLst/>
          </a:prstGeom>
        </p:spPr>
        <p:txBody>
          <a:bodyPr/>
          <a:lstStyle/>
          <a:p>
            <a:r>
              <a:t>Query #4</a:t>
            </a:r>
          </a:p>
        </p:txBody>
      </p:sp>
      <p:sp>
        <p:nvSpPr>
          <p:cNvPr id="387" name="Content Placeholder 2"/>
          <p:cNvSpPr txBox="1">
            <a:spLocks noGrp="1"/>
          </p:cNvSpPr>
          <p:nvPr>
            <p:ph type="body" idx="1"/>
          </p:nvPr>
        </p:nvSpPr>
        <p:spPr>
          <a:xfrm>
            <a:off x="913795" y="1732448"/>
            <a:ext cx="10353762" cy="4058752"/>
          </a:xfrm>
          <a:prstGeom prst="rect">
            <a:avLst/>
          </a:prstGeom>
        </p:spPr>
        <p:txBody>
          <a:bodyPr/>
          <a:lstStyle>
            <a:lvl1pPr>
              <a:defRPr sz="1800">
                <a:solidFill>
                  <a:srgbClr val="008000"/>
                </a:solidFill>
                <a:latin typeface="Consolas"/>
                <a:ea typeface="Consolas"/>
                <a:cs typeface="Consolas"/>
                <a:sym typeface="Consolas"/>
              </a:defRPr>
            </a:lvl1pPr>
          </a:lstStyle>
          <a:p>
            <a:r>
              <a:t>Show the length of time for all computer science classes that are In Person</a:t>
            </a:r>
          </a:p>
        </p:txBody>
      </p:sp>
      <p:pic>
        <p:nvPicPr>
          <p:cNvPr id="388" name="Picture 4" descr="Picture 4"/>
          <p:cNvPicPr>
            <a:picLocks noChangeAspect="1"/>
          </p:cNvPicPr>
          <p:nvPr/>
        </p:nvPicPr>
        <p:blipFill>
          <a:blip r:embed="rId2"/>
          <a:stretch>
            <a:fillRect/>
          </a:stretch>
        </p:blipFill>
        <p:spPr>
          <a:xfrm>
            <a:off x="805704" y="2643078"/>
            <a:ext cx="10669491" cy="1571844"/>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Title 1"/>
          <p:cNvSpPr txBox="1">
            <a:spLocks noGrp="1"/>
          </p:cNvSpPr>
          <p:nvPr>
            <p:ph type="title"/>
          </p:nvPr>
        </p:nvSpPr>
        <p:spPr>
          <a:xfrm>
            <a:off x="913795" y="609600"/>
            <a:ext cx="10353762" cy="970450"/>
          </a:xfrm>
          <a:prstGeom prst="rect">
            <a:avLst/>
          </a:prstGeom>
        </p:spPr>
        <p:txBody>
          <a:bodyPr/>
          <a:lstStyle/>
          <a:p>
            <a:r>
              <a:t>Output</a:t>
            </a:r>
          </a:p>
        </p:txBody>
      </p:sp>
      <p:pic>
        <p:nvPicPr>
          <p:cNvPr id="391" name="Content Placeholder 4" descr="Content Placeholder 4"/>
          <p:cNvPicPr>
            <a:picLocks noChangeAspect="1"/>
          </p:cNvPicPr>
          <p:nvPr/>
        </p:nvPicPr>
        <p:blipFill>
          <a:blip r:embed="rId2"/>
          <a:stretch>
            <a:fillRect/>
          </a:stretch>
        </p:blipFill>
        <p:spPr>
          <a:xfrm>
            <a:off x="3447681" y="1851551"/>
            <a:ext cx="5287113" cy="3820059"/>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ctangle 7"/>
          <p:cNvSpPr/>
          <p:nvPr/>
        </p:nvSpPr>
        <p:spPr>
          <a:xfrm>
            <a:off x="0" y="0"/>
            <a:ext cx="12192000" cy="6858000"/>
          </a:xfrm>
          <a:prstGeom prst="rect">
            <a:avLst/>
          </a:prstGeom>
          <a:solidFill>
            <a:srgbClr val="57575C"/>
          </a:solidFill>
          <a:ln w="12700">
            <a:miter lim="400000"/>
          </a:ln>
        </p:spPr>
        <p:txBody>
          <a:bodyPr lIns="45719" rIns="45719" anchor="ctr"/>
          <a:lstStyle/>
          <a:p>
            <a:pPr algn="ctr">
              <a:defRPr>
                <a:solidFill>
                  <a:srgbClr val="FFFFFF"/>
                </a:solidFill>
              </a:defRPr>
            </a:pPr>
            <a:endParaRPr/>
          </a:p>
        </p:txBody>
      </p:sp>
      <p:sp>
        <p:nvSpPr>
          <p:cNvPr id="394" name="Freeform: Shape 9"/>
          <p:cNvSpPr/>
          <p:nvPr/>
        </p:nvSpPr>
        <p:spPr>
          <a:xfrm>
            <a:off x="7301" y="-3"/>
            <a:ext cx="6088700" cy="6858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61" y="0"/>
                </a:lnTo>
                <a:lnTo>
                  <a:pt x="9261" y="0"/>
                </a:lnTo>
                <a:lnTo>
                  <a:pt x="20396" y="0"/>
                </a:lnTo>
                <a:lnTo>
                  <a:pt x="20396" y="0"/>
                </a:lnTo>
                <a:lnTo>
                  <a:pt x="20363" y="0"/>
                </a:lnTo>
                <a:lnTo>
                  <a:pt x="20392" y="127"/>
                </a:lnTo>
                <a:lnTo>
                  <a:pt x="20476" y="501"/>
                </a:lnTo>
                <a:lnTo>
                  <a:pt x="20536" y="773"/>
                </a:lnTo>
                <a:lnTo>
                  <a:pt x="20598" y="1097"/>
                </a:lnTo>
                <a:lnTo>
                  <a:pt x="20673" y="1482"/>
                </a:lnTo>
                <a:lnTo>
                  <a:pt x="20752" y="1907"/>
                </a:lnTo>
                <a:lnTo>
                  <a:pt x="20834" y="2387"/>
                </a:lnTo>
                <a:lnTo>
                  <a:pt x="20922" y="2910"/>
                </a:lnTo>
                <a:lnTo>
                  <a:pt x="21010" y="3478"/>
                </a:lnTo>
                <a:lnTo>
                  <a:pt x="21100" y="4082"/>
                </a:lnTo>
                <a:lnTo>
                  <a:pt x="21183" y="4735"/>
                </a:lnTo>
                <a:lnTo>
                  <a:pt x="21262" y="5417"/>
                </a:lnTo>
                <a:lnTo>
                  <a:pt x="21335" y="6139"/>
                </a:lnTo>
                <a:lnTo>
                  <a:pt x="21404" y="6890"/>
                </a:lnTo>
                <a:lnTo>
                  <a:pt x="21469" y="7674"/>
                </a:lnTo>
                <a:lnTo>
                  <a:pt x="21492" y="8076"/>
                </a:lnTo>
                <a:lnTo>
                  <a:pt x="21517" y="8487"/>
                </a:lnTo>
                <a:lnTo>
                  <a:pt x="21541" y="8904"/>
                </a:lnTo>
                <a:lnTo>
                  <a:pt x="21556" y="9323"/>
                </a:lnTo>
                <a:lnTo>
                  <a:pt x="21570" y="9750"/>
                </a:lnTo>
                <a:lnTo>
                  <a:pt x="21585" y="10182"/>
                </a:lnTo>
                <a:lnTo>
                  <a:pt x="21595" y="10623"/>
                </a:lnTo>
                <a:lnTo>
                  <a:pt x="21595" y="11068"/>
                </a:lnTo>
                <a:lnTo>
                  <a:pt x="21600" y="11517"/>
                </a:lnTo>
                <a:lnTo>
                  <a:pt x="21595" y="11971"/>
                </a:lnTo>
                <a:lnTo>
                  <a:pt x="21585" y="12431"/>
                </a:lnTo>
                <a:lnTo>
                  <a:pt x="21576" y="12891"/>
                </a:lnTo>
                <a:lnTo>
                  <a:pt x="21556" y="13357"/>
                </a:lnTo>
                <a:lnTo>
                  <a:pt x="21536" y="13828"/>
                </a:lnTo>
                <a:lnTo>
                  <a:pt x="21512" y="14299"/>
                </a:lnTo>
                <a:lnTo>
                  <a:pt x="21478" y="14774"/>
                </a:lnTo>
                <a:lnTo>
                  <a:pt x="21438" y="15254"/>
                </a:lnTo>
                <a:lnTo>
                  <a:pt x="21400" y="15736"/>
                </a:lnTo>
                <a:lnTo>
                  <a:pt x="21350" y="16217"/>
                </a:lnTo>
                <a:lnTo>
                  <a:pt x="21291" y="16705"/>
                </a:lnTo>
                <a:lnTo>
                  <a:pt x="21232" y="17187"/>
                </a:lnTo>
                <a:lnTo>
                  <a:pt x="21164" y="17677"/>
                </a:lnTo>
                <a:lnTo>
                  <a:pt x="21089" y="18170"/>
                </a:lnTo>
                <a:lnTo>
                  <a:pt x="21010" y="18656"/>
                </a:lnTo>
                <a:lnTo>
                  <a:pt x="20918" y="19148"/>
                </a:lnTo>
                <a:lnTo>
                  <a:pt x="20820" y="19639"/>
                </a:lnTo>
                <a:lnTo>
                  <a:pt x="20722" y="20131"/>
                </a:lnTo>
                <a:lnTo>
                  <a:pt x="20608" y="20622"/>
                </a:lnTo>
                <a:lnTo>
                  <a:pt x="20491" y="21110"/>
                </a:lnTo>
                <a:lnTo>
                  <a:pt x="20369" y="21600"/>
                </a:lnTo>
                <a:lnTo>
                  <a:pt x="0" y="21600"/>
                </a:lnTo>
                <a:close/>
              </a:path>
            </a:pathLst>
          </a:custGeom>
          <a:ln w="12700">
            <a:miter lim="400000"/>
          </a:ln>
          <a:effectLst>
            <a:outerShdw blurRad="50800" dist="38100" rotWithShape="0">
              <a:srgbClr val="000000">
                <a:alpha val="40000"/>
              </a:srgbClr>
            </a:outerShdw>
          </a:effectLst>
        </p:spPr>
        <p:txBody>
          <a:bodyPr lIns="45719" rIns="45719" anchor="ctr"/>
          <a:lstStyle/>
          <a:p>
            <a:pPr algn="ctr">
              <a:defRPr>
                <a:solidFill>
                  <a:srgbClr val="FFFFFF"/>
                </a:solidFill>
              </a:defRPr>
            </a:pPr>
            <a:endParaRPr/>
          </a:p>
        </p:txBody>
      </p:sp>
      <p:sp>
        <p:nvSpPr>
          <p:cNvPr id="395" name="Title 1"/>
          <p:cNvSpPr txBox="1">
            <a:spLocks noGrp="1"/>
          </p:cNvSpPr>
          <p:nvPr>
            <p:ph type="title"/>
          </p:nvPr>
        </p:nvSpPr>
        <p:spPr>
          <a:xfrm>
            <a:off x="900505" y="1118807"/>
            <a:ext cx="4671469" cy="4747685"/>
          </a:xfrm>
          <a:prstGeom prst="rect">
            <a:avLst/>
          </a:prstGeom>
        </p:spPr>
        <p:txBody>
          <a:bodyPr/>
          <a:lstStyle/>
          <a:p>
            <a:pPr algn="l">
              <a:defRPr sz="4800"/>
            </a:pPr>
            <a:r>
              <a:t>Eliyahu Roth</a:t>
            </a:r>
            <a:br/>
            <a:r>
              <a:t>Queries </a:t>
            </a:r>
          </a:p>
        </p:txBody>
      </p:sp>
      <p:sp>
        <p:nvSpPr>
          <p:cNvPr id="396" name="Content Placeholder 2"/>
          <p:cNvSpPr txBox="1">
            <a:spLocks noGrp="1"/>
          </p:cNvSpPr>
          <p:nvPr>
            <p:ph type="body" sz="half" idx="1"/>
          </p:nvPr>
        </p:nvSpPr>
        <p:spPr>
          <a:xfrm>
            <a:off x="6498768" y="1118808"/>
            <a:ext cx="5049764" cy="4747683"/>
          </a:xfrm>
          <a:prstGeom prst="rect">
            <a:avLst/>
          </a:prstGeom>
          <a:effectLst/>
        </p:spPr>
        <p:txBody>
          <a:bodyPr anchor="ctr"/>
          <a:lstStyle/>
          <a:p>
            <a:r>
              <a:t>How may classes that are being taught that semester grouped by course and aggregating the total enrollment, total class limit and the percentage of enrollment.</a:t>
            </a:r>
          </a:p>
          <a:p>
            <a:pPr>
              <a:defRPr>
                <a:solidFill>
                  <a:srgbClr val="FFFFFF"/>
                </a:solidFill>
              </a:defRPr>
            </a:pPr>
            <a:r>
              <a:t>2. Personal Queries </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itle 1"/>
          <p:cNvSpPr txBox="1">
            <a:spLocks noGrp="1"/>
          </p:cNvSpPr>
          <p:nvPr>
            <p:ph type="title"/>
          </p:nvPr>
        </p:nvSpPr>
        <p:spPr>
          <a:xfrm>
            <a:off x="913795" y="609600"/>
            <a:ext cx="10353762" cy="970450"/>
          </a:xfrm>
          <a:prstGeom prst="rect">
            <a:avLst/>
          </a:prstGeom>
        </p:spPr>
        <p:txBody>
          <a:bodyPr/>
          <a:lstStyle/>
          <a:p>
            <a:r>
              <a:t>Query</a:t>
            </a:r>
          </a:p>
        </p:txBody>
      </p:sp>
      <p:sp>
        <p:nvSpPr>
          <p:cNvPr id="399" name="Content Placeholder 2"/>
          <p:cNvSpPr txBox="1">
            <a:spLocks noGrp="1"/>
          </p:cNvSpPr>
          <p:nvPr>
            <p:ph type="body" idx="1"/>
          </p:nvPr>
        </p:nvSpPr>
        <p:spPr>
          <a:xfrm>
            <a:off x="913795" y="1732448"/>
            <a:ext cx="10353762" cy="4058752"/>
          </a:xfrm>
          <a:prstGeom prst="rect">
            <a:avLst/>
          </a:prstGeom>
        </p:spPr>
        <p:txBody>
          <a:bodyPr/>
          <a:lstStyle/>
          <a:p>
            <a:pPr marL="0" indent="36900">
              <a:lnSpc>
                <a:spcPct val="80000"/>
              </a:lnSpc>
              <a:buSzTx/>
              <a:buFont typeface="Wingdings 2"/>
              <a:buNone/>
              <a:defRPr sz="1700">
                <a:solidFill>
                  <a:srgbClr val="6A9955"/>
                </a:solidFill>
                <a:effectLst/>
                <a:latin typeface="Consolas"/>
                <a:ea typeface="Consolas"/>
                <a:cs typeface="Consolas"/>
                <a:sym typeface="Consolas"/>
              </a:defRPr>
            </a:pPr>
            <a:r>
              <a:t>--How may classes that are being taught that semester grouped by course and aggregating the total enrollment, total class limit and the percentage of enrollment.</a:t>
            </a:r>
            <a:endParaRPr>
              <a:solidFill>
                <a:srgbClr val="D4D4D4"/>
              </a:solidFill>
            </a:endParaRPr>
          </a:p>
          <a:p>
            <a:pPr marL="0" indent="36900">
              <a:lnSpc>
                <a:spcPct val="80000"/>
              </a:lnSpc>
              <a:buSzTx/>
              <a:buFont typeface="Wingdings 2"/>
              <a:buNone/>
              <a:defRPr sz="1700">
                <a:solidFill>
                  <a:srgbClr val="569CD6"/>
                </a:solidFill>
                <a:effectLst/>
                <a:latin typeface="Consolas"/>
                <a:ea typeface="Consolas"/>
                <a:cs typeface="Consolas"/>
                <a:sym typeface="Consolas"/>
              </a:defRPr>
            </a:pPr>
            <a:r>
              <a:t>SELECT</a:t>
            </a:r>
            <a:r>
              <a:rPr>
                <a:solidFill>
                  <a:srgbClr val="D4D4D4"/>
                </a:solidFill>
              </a:rPr>
              <a:t> [CourseName], CourseNumber, </a:t>
            </a:r>
            <a:r>
              <a:rPr>
                <a:solidFill>
                  <a:srgbClr val="DCDCAA"/>
                </a:solidFill>
              </a:rPr>
              <a:t>SUM</a:t>
            </a:r>
            <a:r>
              <a:rPr>
                <a:solidFill>
                  <a:srgbClr val="D4D4D4"/>
                </a:solidFill>
              </a:rPr>
              <a:t>(Enrolled) </a:t>
            </a:r>
            <a:r>
              <a:t>as</a:t>
            </a:r>
            <a:r>
              <a:rPr>
                <a:solidFill>
                  <a:srgbClr val="D4D4D4"/>
                </a:solidFill>
              </a:rPr>
              <a:t> [Total Enrolled], </a:t>
            </a:r>
            <a:r>
              <a:rPr>
                <a:solidFill>
                  <a:srgbClr val="DCDCAA"/>
                </a:solidFill>
              </a:rPr>
              <a:t>Sum</a:t>
            </a:r>
            <a:r>
              <a:rPr>
                <a:solidFill>
                  <a:srgbClr val="D4D4D4"/>
                </a:solidFill>
              </a:rPr>
              <a:t>([Limit]) </a:t>
            </a:r>
            <a:r>
              <a:t>as</a:t>
            </a:r>
            <a:r>
              <a:rPr>
                <a:solidFill>
                  <a:srgbClr val="D4D4D4"/>
                </a:solidFill>
              </a:rPr>
              <a:t> [Total Limit], </a:t>
            </a:r>
            <a:r>
              <a:t>Case</a:t>
            </a:r>
            <a:r>
              <a:rPr>
                <a:solidFill>
                  <a:srgbClr val="D4D4D4"/>
                </a:solidFill>
              </a:rPr>
              <a:t> </a:t>
            </a:r>
          </a:p>
          <a:p>
            <a:pPr marL="0" indent="36900">
              <a:lnSpc>
                <a:spcPct val="80000"/>
              </a:lnSpc>
              <a:buSzTx/>
              <a:buFont typeface="Wingdings 2"/>
              <a:buNone/>
              <a:defRPr sz="1700">
                <a:solidFill>
                  <a:srgbClr val="D4D4D4"/>
                </a:solidFill>
                <a:effectLst/>
                <a:latin typeface="Consolas"/>
                <a:ea typeface="Consolas"/>
                <a:cs typeface="Consolas"/>
                <a:sym typeface="Consolas"/>
              </a:defRPr>
            </a:pPr>
            <a:r>
              <a:t>                                                                                                        </a:t>
            </a:r>
            <a:r>
              <a:rPr>
                <a:solidFill>
                  <a:srgbClr val="569CD6"/>
                </a:solidFill>
              </a:rPr>
              <a:t>WHEN</a:t>
            </a:r>
            <a:r>
              <a:t> (</a:t>
            </a:r>
            <a:r>
              <a:rPr>
                <a:solidFill>
                  <a:srgbClr val="DCDCAA"/>
                </a:solidFill>
              </a:rPr>
              <a:t>SUM</a:t>
            </a:r>
            <a:r>
              <a:t>([Limit]) != </a:t>
            </a:r>
            <a:r>
              <a:rPr>
                <a:solidFill>
                  <a:srgbClr val="B5CEA8"/>
                </a:solidFill>
              </a:rPr>
              <a:t>0</a:t>
            </a:r>
            <a:r>
              <a:t> ) </a:t>
            </a:r>
            <a:r>
              <a:rPr>
                <a:solidFill>
                  <a:srgbClr val="569CD6"/>
                </a:solidFill>
              </a:rPr>
              <a:t>then</a:t>
            </a:r>
            <a:r>
              <a:t> </a:t>
            </a:r>
            <a:r>
              <a:rPr>
                <a:solidFill>
                  <a:srgbClr val="DCDCAA"/>
                </a:solidFill>
              </a:rPr>
              <a:t>CAST</a:t>
            </a:r>
            <a:r>
              <a:t>(</a:t>
            </a:r>
            <a:r>
              <a:rPr>
                <a:solidFill>
                  <a:srgbClr val="DCDCAA"/>
                </a:solidFill>
              </a:rPr>
              <a:t>Sum</a:t>
            </a:r>
            <a:r>
              <a:t>(Enrolled) </a:t>
            </a:r>
            <a:r>
              <a:rPr>
                <a:solidFill>
                  <a:srgbClr val="569CD6"/>
                </a:solidFill>
              </a:rPr>
              <a:t>as</a:t>
            </a:r>
            <a:r>
              <a:t> </a:t>
            </a:r>
            <a:r>
              <a:rPr>
                <a:solidFill>
                  <a:srgbClr val="569CD6"/>
                </a:solidFill>
              </a:rPr>
              <a:t>numeric</a:t>
            </a:r>
            <a:r>
              <a:t>)/</a:t>
            </a:r>
            <a:r>
              <a:rPr>
                <a:solidFill>
                  <a:srgbClr val="DCDCAA"/>
                </a:solidFill>
              </a:rPr>
              <a:t>CAST</a:t>
            </a:r>
            <a:r>
              <a:t>(</a:t>
            </a:r>
            <a:r>
              <a:rPr>
                <a:solidFill>
                  <a:srgbClr val="DCDCAA"/>
                </a:solidFill>
              </a:rPr>
              <a:t>SUM</a:t>
            </a:r>
            <a:r>
              <a:t>([Limit]) </a:t>
            </a:r>
            <a:r>
              <a:rPr>
                <a:solidFill>
                  <a:srgbClr val="569CD6"/>
                </a:solidFill>
              </a:rPr>
              <a:t>as</a:t>
            </a:r>
            <a:r>
              <a:t> </a:t>
            </a:r>
            <a:r>
              <a:rPr>
                <a:solidFill>
                  <a:srgbClr val="569CD6"/>
                </a:solidFill>
              </a:rPr>
              <a:t>numeric</a:t>
            </a:r>
            <a:r>
              <a:t>)*</a:t>
            </a:r>
            <a:r>
              <a:rPr>
                <a:solidFill>
                  <a:srgbClr val="B5CEA8"/>
                </a:solidFill>
              </a:rPr>
              <a:t>100</a:t>
            </a:r>
          </a:p>
          <a:p>
            <a:pPr marL="0" indent="36900">
              <a:lnSpc>
                <a:spcPct val="80000"/>
              </a:lnSpc>
              <a:buSzTx/>
              <a:buFont typeface="Wingdings 2"/>
              <a:buNone/>
              <a:defRPr sz="1700">
                <a:solidFill>
                  <a:srgbClr val="D4D4D4"/>
                </a:solidFill>
                <a:effectLst/>
                <a:latin typeface="Consolas"/>
                <a:ea typeface="Consolas"/>
                <a:cs typeface="Consolas"/>
                <a:sym typeface="Consolas"/>
              </a:defRPr>
            </a:pPr>
            <a:r>
              <a:t>                                                                                                        </a:t>
            </a:r>
            <a:r>
              <a:rPr>
                <a:solidFill>
                  <a:srgbClr val="569CD6"/>
                </a:solidFill>
              </a:rPr>
              <a:t>Else</a:t>
            </a:r>
            <a:r>
              <a:t> -</a:t>
            </a:r>
            <a:r>
              <a:rPr>
                <a:solidFill>
                  <a:srgbClr val="B5CEA8"/>
                </a:solidFill>
              </a:rPr>
              <a:t>1</a:t>
            </a:r>
          </a:p>
          <a:p>
            <a:pPr marL="0" indent="36900">
              <a:lnSpc>
                <a:spcPct val="80000"/>
              </a:lnSpc>
              <a:buSzTx/>
              <a:buFont typeface="Wingdings 2"/>
              <a:buNone/>
              <a:defRPr sz="1700">
                <a:solidFill>
                  <a:srgbClr val="D4D4D4"/>
                </a:solidFill>
                <a:effectLst/>
                <a:latin typeface="Consolas"/>
                <a:ea typeface="Consolas"/>
                <a:cs typeface="Consolas"/>
                <a:sym typeface="Consolas"/>
              </a:defRPr>
            </a:pPr>
            <a:r>
              <a:t>                                                                                                        </a:t>
            </a:r>
            <a:r>
              <a:rPr>
                <a:solidFill>
                  <a:srgbClr val="569CD6"/>
                </a:solidFill>
              </a:rPr>
              <a:t>END</a:t>
            </a:r>
            <a:r>
              <a:t> </a:t>
            </a:r>
            <a:r>
              <a:rPr>
                <a:solidFill>
                  <a:srgbClr val="569CD6"/>
                </a:solidFill>
              </a:rPr>
              <a:t>as</a:t>
            </a:r>
            <a:r>
              <a:t> [Percentage Enrolled]</a:t>
            </a:r>
          </a:p>
          <a:p>
            <a:pPr marL="0" indent="36900">
              <a:lnSpc>
                <a:spcPct val="80000"/>
              </a:lnSpc>
              <a:buSzTx/>
              <a:buFont typeface="Wingdings 2"/>
              <a:buNone/>
              <a:defRPr sz="1700">
                <a:solidFill>
                  <a:srgbClr val="D4D4D4"/>
                </a:solidFill>
                <a:effectLst/>
                <a:latin typeface="Consolas"/>
                <a:ea typeface="Consolas"/>
                <a:cs typeface="Consolas"/>
                <a:sym typeface="Consolas"/>
              </a:defRPr>
            </a:pPr>
            <a:r>
              <a:t>  </a:t>
            </a:r>
            <a:r>
              <a:rPr>
                <a:solidFill>
                  <a:srgbClr val="569CD6"/>
                </a:solidFill>
              </a:rPr>
              <a:t>FROM</a:t>
            </a:r>
            <a:r>
              <a:t> [QueensClassSchedule].[Data].[Classes]</a:t>
            </a:r>
          </a:p>
          <a:p>
            <a:pPr marL="0" indent="36900">
              <a:lnSpc>
                <a:spcPct val="80000"/>
              </a:lnSpc>
              <a:buSzTx/>
              <a:buFont typeface="Wingdings 2"/>
              <a:buNone/>
              <a:defRPr sz="1700">
                <a:solidFill>
                  <a:srgbClr val="D4D4D4"/>
                </a:solidFill>
                <a:effectLst/>
                <a:latin typeface="Consolas"/>
                <a:ea typeface="Consolas"/>
                <a:cs typeface="Consolas"/>
                <a:sym typeface="Consolas"/>
              </a:defRPr>
            </a:pPr>
            <a:r>
              <a:t>  </a:t>
            </a:r>
            <a:r>
              <a:rPr>
                <a:solidFill>
                  <a:srgbClr val="569CD6"/>
                </a:solidFill>
              </a:rPr>
              <a:t>GROUP BY</a:t>
            </a:r>
            <a:r>
              <a:t> CourseName, CourseNumber</a:t>
            </a:r>
          </a:p>
          <a:p>
            <a:pPr marL="0" indent="36900">
              <a:lnSpc>
                <a:spcPct val="80000"/>
              </a:lnSpc>
              <a:buSzTx/>
              <a:buFont typeface="Wingdings 2"/>
              <a:buNone/>
              <a:defRPr sz="1700">
                <a:solidFill>
                  <a:srgbClr val="D4D4D4"/>
                </a:solidFill>
                <a:effectLst/>
                <a:latin typeface="Consolas"/>
                <a:ea typeface="Consolas"/>
                <a:cs typeface="Consolas"/>
                <a:sym typeface="Consolas"/>
              </a:defRPr>
            </a:pPr>
            <a:r>
              <a:t>  </a:t>
            </a:r>
            <a:r>
              <a:rPr>
                <a:solidFill>
                  <a:srgbClr val="569CD6"/>
                </a:solidFill>
              </a:rPr>
              <a:t>Order by</a:t>
            </a:r>
            <a:r>
              <a:t> CourseName, CourseNumber</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xfrm>
            <a:off x="913795" y="609600"/>
            <a:ext cx="10353762" cy="970450"/>
          </a:xfrm>
          <a:prstGeom prst="rect">
            <a:avLst/>
          </a:prstGeom>
        </p:spPr>
        <p:txBody>
          <a:bodyPr/>
          <a:lstStyle/>
          <a:p>
            <a:r>
              <a:t>To-Do List: Rajveer Singh</a:t>
            </a:r>
          </a:p>
        </p:txBody>
      </p:sp>
      <p:pic>
        <p:nvPicPr>
          <p:cNvPr id="193" name="Content Placeholder 4" descr="Content Placeholder 4"/>
          <p:cNvPicPr>
            <a:picLocks noChangeAspect="1"/>
          </p:cNvPicPr>
          <p:nvPr/>
        </p:nvPicPr>
        <p:blipFill>
          <a:blip r:embed="rId2"/>
          <a:stretch>
            <a:fillRect/>
          </a:stretch>
        </p:blipFill>
        <p:spPr>
          <a:xfrm>
            <a:off x="2859265" y="1580049"/>
            <a:ext cx="6805436" cy="4698314"/>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Title 1"/>
          <p:cNvSpPr txBox="1">
            <a:spLocks noGrp="1"/>
          </p:cNvSpPr>
          <p:nvPr>
            <p:ph type="title"/>
          </p:nvPr>
        </p:nvSpPr>
        <p:spPr>
          <a:xfrm>
            <a:off x="913795" y="609600"/>
            <a:ext cx="10353762" cy="970450"/>
          </a:xfrm>
          <a:prstGeom prst="rect">
            <a:avLst/>
          </a:prstGeom>
        </p:spPr>
        <p:txBody>
          <a:bodyPr/>
          <a:lstStyle/>
          <a:p>
            <a:r>
              <a:t>Output</a:t>
            </a:r>
          </a:p>
        </p:txBody>
      </p:sp>
      <p:pic>
        <p:nvPicPr>
          <p:cNvPr id="402" name="Picture 4" descr="Picture 4"/>
          <p:cNvPicPr>
            <a:picLocks noChangeAspect="1"/>
          </p:cNvPicPr>
          <p:nvPr/>
        </p:nvPicPr>
        <p:blipFill>
          <a:blip r:embed="rId2"/>
          <a:stretch>
            <a:fillRect/>
          </a:stretch>
        </p:blipFill>
        <p:spPr>
          <a:xfrm>
            <a:off x="3808633" y="1809357"/>
            <a:ext cx="4564087" cy="4439043"/>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Title 1"/>
          <p:cNvSpPr txBox="1">
            <a:spLocks noGrp="1"/>
          </p:cNvSpPr>
          <p:nvPr>
            <p:ph type="title"/>
          </p:nvPr>
        </p:nvSpPr>
        <p:spPr>
          <a:xfrm>
            <a:off x="913795" y="609600"/>
            <a:ext cx="10353762" cy="970450"/>
          </a:xfrm>
          <a:prstGeom prst="rect">
            <a:avLst/>
          </a:prstGeom>
        </p:spPr>
        <p:txBody>
          <a:bodyPr/>
          <a:lstStyle/>
          <a:p>
            <a:r>
              <a:t>Query</a:t>
            </a:r>
          </a:p>
        </p:txBody>
      </p:sp>
      <p:sp>
        <p:nvSpPr>
          <p:cNvPr id="405" name="Content Placeholder 2"/>
          <p:cNvSpPr txBox="1">
            <a:spLocks noGrp="1"/>
          </p:cNvSpPr>
          <p:nvPr>
            <p:ph type="body" idx="1"/>
          </p:nvPr>
        </p:nvSpPr>
        <p:spPr>
          <a:xfrm>
            <a:off x="913795" y="1732448"/>
            <a:ext cx="10353762" cy="4058752"/>
          </a:xfrm>
          <a:prstGeom prst="rect">
            <a:avLst/>
          </a:prstGeom>
        </p:spPr>
        <p:txBody>
          <a:bodyPr/>
          <a:lstStyle/>
          <a:p>
            <a:pPr marL="0" indent="36900">
              <a:buSzTx/>
              <a:buFont typeface="Wingdings 2"/>
              <a:buNone/>
              <a:defRPr>
                <a:solidFill>
                  <a:srgbClr val="6A9955"/>
                </a:solidFill>
                <a:effectLst/>
                <a:latin typeface="Consolas"/>
                <a:ea typeface="Consolas"/>
                <a:cs typeface="Consolas"/>
                <a:sym typeface="Consolas"/>
              </a:defRPr>
            </a:pPr>
            <a:r>
              <a:t>--How many classes are each instructor teaching?</a:t>
            </a:r>
            <a:endParaRPr>
              <a:solidFill>
                <a:srgbClr val="D4D4D4"/>
              </a:solidFill>
            </a:endParaRPr>
          </a:p>
          <a:p>
            <a:pPr marL="0" indent="36900">
              <a:buSzTx/>
              <a:buFont typeface="Wingdings 2"/>
              <a:buNone/>
              <a:defRPr>
                <a:solidFill>
                  <a:srgbClr val="569CD6"/>
                </a:solidFill>
                <a:effectLst/>
                <a:latin typeface="Consolas"/>
                <a:ea typeface="Consolas"/>
                <a:cs typeface="Consolas"/>
                <a:sym typeface="Consolas"/>
              </a:defRPr>
            </a:pPr>
            <a:r>
              <a:t>Select</a:t>
            </a:r>
            <a:r>
              <a:rPr>
                <a:solidFill>
                  <a:srgbClr val="D4D4D4"/>
                </a:solidFill>
              </a:rPr>
              <a:t> I.FirstName, I.LastName, </a:t>
            </a:r>
            <a:r>
              <a:rPr>
                <a:solidFill>
                  <a:srgbClr val="DCDCAA"/>
                </a:solidFill>
              </a:rPr>
              <a:t>COUNT</a:t>
            </a:r>
            <a:r>
              <a:rPr>
                <a:solidFill>
                  <a:srgbClr val="D4D4D4"/>
                </a:solidFill>
              </a:rPr>
              <a:t>(C.ClassID) </a:t>
            </a:r>
            <a:r>
              <a:t>as</a:t>
            </a:r>
            <a:r>
              <a:rPr>
                <a:solidFill>
                  <a:srgbClr val="D4D4D4"/>
                </a:solidFill>
              </a:rPr>
              <a:t> [Number Of Classes Teaching]</a:t>
            </a:r>
          </a:p>
          <a:p>
            <a:pPr marL="0" indent="36900">
              <a:buSzTx/>
              <a:buFont typeface="Wingdings 2"/>
              <a:buNone/>
              <a:defRPr>
                <a:solidFill>
                  <a:srgbClr val="569CD6"/>
                </a:solidFill>
                <a:effectLst/>
                <a:latin typeface="Consolas"/>
                <a:ea typeface="Consolas"/>
                <a:cs typeface="Consolas"/>
                <a:sym typeface="Consolas"/>
              </a:defRPr>
            </a:pPr>
            <a:r>
              <a:t>From</a:t>
            </a:r>
            <a:r>
              <a:rPr>
                <a:solidFill>
                  <a:srgbClr val="D4D4D4"/>
                </a:solidFill>
              </a:rPr>
              <a:t> [Data].Classes </a:t>
            </a:r>
            <a:r>
              <a:t>as</a:t>
            </a:r>
            <a:r>
              <a:rPr>
                <a:solidFill>
                  <a:srgbClr val="D4D4D4"/>
                </a:solidFill>
              </a:rPr>
              <a:t> C </a:t>
            </a:r>
            <a:r>
              <a:t>INNER JOIN</a:t>
            </a:r>
            <a:r>
              <a:rPr>
                <a:solidFill>
                  <a:srgbClr val="D4D4D4"/>
                </a:solidFill>
              </a:rPr>
              <a:t> [Data].[Instructors] </a:t>
            </a:r>
            <a:r>
              <a:t>as</a:t>
            </a:r>
            <a:r>
              <a:rPr>
                <a:solidFill>
                  <a:srgbClr val="D4D4D4"/>
                </a:solidFill>
              </a:rPr>
              <a:t> I </a:t>
            </a:r>
            <a:r>
              <a:t>on</a:t>
            </a:r>
            <a:r>
              <a:rPr>
                <a:solidFill>
                  <a:srgbClr val="D4D4D4"/>
                </a:solidFill>
              </a:rPr>
              <a:t> (C.InstructorID=I.InstructorID)</a:t>
            </a:r>
          </a:p>
          <a:p>
            <a:pPr marL="0" indent="36900">
              <a:buSzTx/>
              <a:buFont typeface="Wingdings 2"/>
              <a:buNone/>
              <a:defRPr>
                <a:solidFill>
                  <a:srgbClr val="569CD6"/>
                </a:solidFill>
                <a:effectLst/>
                <a:latin typeface="Consolas"/>
                <a:ea typeface="Consolas"/>
                <a:cs typeface="Consolas"/>
                <a:sym typeface="Consolas"/>
              </a:defRPr>
            </a:pPr>
            <a:r>
              <a:t>GROUP BY</a:t>
            </a:r>
            <a:r>
              <a:rPr>
                <a:solidFill>
                  <a:srgbClr val="D4D4D4"/>
                </a:solidFill>
              </a:rPr>
              <a:t> C.InstructorID, I.FirstName, I.LastName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Title 1"/>
          <p:cNvSpPr txBox="1">
            <a:spLocks noGrp="1"/>
          </p:cNvSpPr>
          <p:nvPr>
            <p:ph type="title"/>
          </p:nvPr>
        </p:nvSpPr>
        <p:spPr>
          <a:xfrm>
            <a:off x="913795" y="609600"/>
            <a:ext cx="10353762" cy="970450"/>
          </a:xfrm>
          <a:prstGeom prst="rect">
            <a:avLst/>
          </a:prstGeom>
        </p:spPr>
        <p:txBody>
          <a:bodyPr/>
          <a:lstStyle/>
          <a:p>
            <a:r>
              <a:t>Output</a:t>
            </a:r>
          </a:p>
        </p:txBody>
      </p:sp>
      <p:pic>
        <p:nvPicPr>
          <p:cNvPr id="408" name="Picture 4" descr="Picture 4"/>
          <p:cNvPicPr>
            <a:picLocks noChangeAspect="1"/>
          </p:cNvPicPr>
          <p:nvPr/>
        </p:nvPicPr>
        <p:blipFill>
          <a:blip r:embed="rId2"/>
          <a:stretch>
            <a:fillRect/>
          </a:stretch>
        </p:blipFill>
        <p:spPr>
          <a:xfrm>
            <a:off x="3328039" y="1494676"/>
            <a:ext cx="5525272" cy="5363324"/>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1"/>
          <p:cNvSpPr txBox="1">
            <a:spLocks noGrp="1"/>
          </p:cNvSpPr>
          <p:nvPr>
            <p:ph type="title"/>
          </p:nvPr>
        </p:nvSpPr>
        <p:spPr>
          <a:xfrm>
            <a:off x="913795" y="609600"/>
            <a:ext cx="10353762" cy="970450"/>
          </a:xfrm>
          <a:prstGeom prst="rect">
            <a:avLst/>
          </a:prstGeom>
        </p:spPr>
        <p:txBody>
          <a:bodyPr/>
          <a:lstStyle/>
          <a:p>
            <a:r>
              <a:t>Query</a:t>
            </a:r>
          </a:p>
        </p:txBody>
      </p:sp>
      <p:sp>
        <p:nvSpPr>
          <p:cNvPr id="411" name="Content Placeholder 2"/>
          <p:cNvSpPr txBox="1">
            <a:spLocks noGrp="1"/>
          </p:cNvSpPr>
          <p:nvPr>
            <p:ph type="body" idx="1"/>
          </p:nvPr>
        </p:nvSpPr>
        <p:spPr>
          <a:xfrm>
            <a:off x="913795" y="1732448"/>
            <a:ext cx="10353762" cy="4058752"/>
          </a:xfrm>
          <a:prstGeom prst="rect">
            <a:avLst/>
          </a:prstGeom>
        </p:spPr>
        <p:txBody>
          <a:bodyPr/>
          <a:lstStyle/>
          <a:p>
            <a:pPr marL="0" indent="36900">
              <a:buSzTx/>
              <a:buFont typeface="Wingdings 2"/>
              <a:buNone/>
              <a:defRPr>
                <a:solidFill>
                  <a:srgbClr val="6A9955"/>
                </a:solidFill>
                <a:effectLst/>
                <a:latin typeface="Consolas"/>
                <a:ea typeface="Consolas"/>
                <a:cs typeface="Consolas"/>
                <a:sym typeface="Consolas"/>
              </a:defRPr>
            </a:pPr>
            <a:r>
              <a:t>--What percentage of the total courses is each mode of instruction?</a:t>
            </a:r>
            <a:endParaRPr>
              <a:solidFill>
                <a:srgbClr val="D4D4D4"/>
              </a:solidFill>
            </a:endParaRPr>
          </a:p>
          <a:p>
            <a:pPr marL="0" indent="36900">
              <a:buSzTx/>
              <a:buFont typeface="Wingdings 2"/>
              <a:buNone/>
              <a:defRPr>
                <a:solidFill>
                  <a:srgbClr val="569CD6"/>
                </a:solidFill>
                <a:effectLst/>
                <a:latin typeface="Consolas"/>
                <a:ea typeface="Consolas"/>
                <a:cs typeface="Consolas"/>
                <a:sym typeface="Consolas"/>
              </a:defRPr>
            </a:pPr>
            <a:r>
              <a:t>Select</a:t>
            </a:r>
            <a:r>
              <a:rPr>
                <a:solidFill>
                  <a:srgbClr val="D4D4D4"/>
                </a:solidFill>
              </a:rPr>
              <a:t> ModeOfInstructions, </a:t>
            </a:r>
            <a:r>
              <a:rPr>
                <a:solidFill>
                  <a:srgbClr val="DCDCAA"/>
                </a:solidFill>
              </a:rPr>
              <a:t>COUNT</a:t>
            </a:r>
            <a:r>
              <a:rPr>
                <a:solidFill>
                  <a:srgbClr val="D4D4D4"/>
                </a:solidFill>
              </a:rPr>
              <a:t>(*) </a:t>
            </a:r>
            <a:r>
              <a:t>as</a:t>
            </a:r>
            <a:r>
              <a:rPr>
                <a:solidFill>
                  <a:srgbClr val="D4D4D4"/>
                </a:solidFill>
              </a:rPr>
              <a:t> [Number Of Classes Taught], </a:t>
            </a:r>
            <a:r>
              <a:rPr>
                <a:solidFill>
                  <a:srgbClr val="DCDCAA"/>
                </a:solidFill>
              </a:rPr>
              <a:t>COUNT</a:t>
            </a:r>
            <a:r>
              <a:rPr>
                <a:solidFill>
                  <a:srgbClr val="D4D4D4"/>
                </a:solidFill>
              </a:rPr>
              <a:t>(*) * </a:t>
            </a:r>
            <a:r>
              <a:rPr>
                <a:solidFill>
                  <a:srgbClr val="B5CEA8"/>
                </a:solidFill>
              </a:rPr>
              <a:t>100</a:t>
            </a:r>
            <a:r>
              <a:rPr>
                <a:solidFill>
                  <a:srgbClr val="D4D4D4"/>
                </a:solidFill>
              </a:rPr>
              <a:t>.</a:t>
            </a:r>
            <a:r>
              <a:rPr>
                <a:solidFill>
                  <a:srgbClr val="B5CEA8"/>
                </a:solidFill>
              </a:rPr>
              <a:t>0</a:t>
            </a:r>
            <a:r>
              <a:rPr>
                <a:solidFill>
                  <a:srgbClr val="D4D4D4"/>
                </a:solidFill>
              </a:rPr>
              <a:t> / </a:t>
            </a:r>
            <a:r>
              <a:rPr>
                <a:solidFill>
                  <a:srgbClr val="DCDCAA"/>
                </a:solidFill>
              </a:rPr>
              <a:t>SUM</a:t>
            </a:r>
            <a:r>
              <a:rPr>
                <a:solidFill>
                  <a:srgbClr val="D4D4D4"/>
                </a:solidFill>
              </a:rPr>
              <a:t>(</a:t>
            </a:r>
            <a:r>
              <a:rPr>
                <a:solidFill>
                  <a:srgbClr val="DCDCAA"/>
                </a:solidFill>
              </a:rPr>
              <a:t>COUNT</a:t>
            </a:r>
            <a:r>
              <a:rPr>
                <a:solidFill>
                  <a:srgbClr val="D4D4D4"/>
                </a:solidFill>
              </a:rPr>
              <a:t>(*)) </a:t>
            </a:r>
            <a:r>
              <a:t>OVER</a:t>
            </a:r>
            <a:r>
              <a:rPr>
                <a:solidFill>
                  <a:srgbClr val="D4D4D4"/>
                </a:solidFill>
              </a:rPr>
              <a:t> () </a:t>
            </a:r>
            <a:r>
              <a:t>AS</a:t>
            </a:r>
            <a:r>
              <a:rPr>
                <a:solidFill>
                  <a:srgbClr val="D4D4D4"/>
                </a:solidFill>
              </a:rPr>
              <a:t> [Percentage Of All Classes]</a:t>
            </a:r>
          </a:p>
          <a:p>
            <a:pPr marL="0" indent="36900">
              <a:buSzTx/>
              <a:buFont typeface="Wingdings 2"/>
              <a:buNone/>
              <a:defRPr>
                <a:solidFill>
                  <a:srgbClr val="569CD6"/>
                </a:solidFill>
                <a:effectLst/>
                <a:latin typeface="Consolas"/>
                <a:ea typeface="Consolas"/>
                <a:cs typeface="Consolas"/>
                <a:sym typeface="Consolas"/>
              </a:defRPr>
            </a:pPr>
            <a:r>
              <a:t>From</a:t>
            </a:r>
            <a:r>
              <a:rPr>
                <a:solidFill>
                  <a:srgbClr val="D4D4D4"/>
                </a:solidFill>
              </a:rPr>
              <a:t> [Data].Classes </a:t>
            </a:r>
            <a:r>
              <a:t>as</a:t>
            </a:r>
            <a:r>
              <a:rPr>
                <a:solidFill>
                  <a:srgbClr val="D4D4D4"/>
                </a:solidFill>
              </a:rPr>
              <a:t> C </a:t>
            </a:r>
            <a:r>
              <a:t>INNER JOIN</a:t>
            </a:r>
            <a:r>
              <a:rPr>
                <a:solidFill>
                  <a:srgbClr val="D4D4D4"/>
                </a:solidFill>
              </a:rPr>
              <a:t> [Data].ModeOfInstruction </a:t>
            </a:r>
            <a:r>
              <a:t>as</a:t>
            </a:r>
            <a:r>
              <a:rPr>
                <a:solidFill>
                  <a:srgbClr val="D4D4D4"/>
                </a:solidFill>
              </a:rPr>
              <a:t> MOI </a:t>
            </a:r>
            <a:r>
              <a:t>on</a:t>
            </a:r>
            <a:r>
              <a:rPr>
                <a:solidFill>
                  <a:srgbClr val="D4D4D4"/>
                </a:solidFill>
              </a:rPr>
              <a:t> (C.ModeOfInstructionID=MOI.ModeOfInstructionID)</a:t>
            </a:r>
          </a:p>
          <a:p>
            <a:pPr marL="0" indent="36900">
              <a:buSzTx/>
              <a:buFont typeface="Wingdings 2"/>
              <a:buNone/>
              <a:defRPr>
                <a:solidFill>
                  <a:srgbClr val="569CD6"/>
                </a:solidFill>
                <a:effectLst/>
                <a:latin typeface="Consolas"/>
                <a:ea typeface="Consolas"/>
                <a:cs typeface="Consolas"/>
                <a:sym typeface="Consolas"/>
              </a:defRPr>
            </a:pPr>
            <a:r>
              <a:t>GROUP BY</a:t>
            </a:r>
            <a:r>
              <a:rPr>
                <a:solidFill>
                  <a:srgbClr val="D4D4D4"/>
                </a:solidFill>
              </a:rPr>
              <a:t> C.ModeOfInstructionID, MOI.ModeOfInstructions</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Title 1"/>
          <p:cNvSpPr txBox="1">
            <a:spLocks noGrp="1"/>
          </p:cNvSpPr>
          <p:nvPr>
            <p:ph type="title"/>
          </p:nvPr>
        </p:nvSpPr>
        <p:spPr>
          <a:xfrm>
            <a:off x="913795" y="609600"/>
            <a:ext cx="10353762" cy="970450"/>
          </a:xfrm>
          <a:prstGeom prst="rect">
            <a:avLst/>
          </a:prstGeom>
        </p:spPr>
        <p:txBody>
          <a:bodyPr/>
          <a:lstStyle/>
          <a:p>
            <a:r>
              <a:t>Output</a:t>
            </a:r>
          </a:p>
        </p:txBody>
      </p:sp>
      <p:pic>
        <p:nvPicPr>
          <p:cNvPr id="414" name="Picture 4" descr="Picture 4"/>
          <p:cNvPicPr>
            <a:picLocks noChangeAspect="1"/>
          </p:cNvPicPr>
          <p:nvPr/>
        </p:nvPicPr>
        <p:blipFill>
          <a:blip r:embed="rId2"/>
          <a:srcRect l="606" b="71899"/>
          <a:stretch>
            <a:fillRect/>
          </a:stretch>
        </p:blipFill>
        <p:spPr>
          <a:xfrm>
            <a:off x="3407767" y="2671681"/>
            <a:ext cx="5376596" cy="1514709"/>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Rectangle 7"/>
          <p:cNvSpPr/>
          <p:nvPr/>
        </p:nvSpPr>
        <p:spPr>
          <a:xfrm>
            <a:off x="0" y="0"/>
            <a:ext cx="12192000" cy="6858000"/>
          </a:xfrm>
          <a:prstGeom prst="rect">
            <a:avLst/>
          </a:prstGeom>
          <a:solidFill>
            <a:srgbClr val="57575C"/>
          </a:solidFill>
          <a:ln w="12700">
            <a:miter lim="400000"/>
          </a:ln>
        </p:spPr>
        <p:txBody>
          <a:bodyPr lIns="45719" rIns="45719" anchor="ctr"/>
          <a:lstStyle/>
          <a:p>
            <a:pPr algn="ctr">
              <a:defRPr>
                <a:solidFill>
                  <a:srgbClr val="FFFFFF"/>
                </a:solidFill>
              </a:defRPr>
            </a:pPr>
            <a:endParaRPr/>
          </a:p>
        </p:txBody>
      </p:sp>
      <p:sp>
        <p:nvSpPr>
          <p:cNvPr id="417" name="Freeform: Shape 9"/>
          <p:cNvSpPr/>
          <p:nvPr/>
        </p:nvSpPr>
        <p:spPr>
          <a:xfrm>
            <a:off x="7301" y="-3"/>
            <a:ext cx="6088700" cy="6858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61" y="0"/>
                </a:lnTo>
                <a:lnTo>
                  <a:pt x="9261" y="0"/>
                </a:lnTo>
                <a:lnTo>
                  <a:pt x="20396" y="0"/>
                </a:lnTo>
                <a:lnTo>
                  <a:pt x="20396" y="0"/>
                </a:lnTo>
                <a:lnTo>
                  <a:pt x="20363" y="0"/>
                </a:lnTo>
                <a:lnTo>
                  <a:pt x="20392" y="127"/>
                </a:lnTo>
                <a:lnTo>
                  <a:pt x="20476" y="501"/>
                </a:lnTo>
                <a:lnTo>
                  <a:pt x="20536" y="773"/>
                </a:lnTo>
                <a:lnTo>
                  <a:pt x="20598" y="1097"/>
                </a:lnTo>
                <a:lnTo>
                  <a:pt x="20673" y="1482"/>
                </a:lnTo>
                <a:lnTo>
                  <a:pt x="20752" y="1907"/>
                </a:lnTo>
                <a:lnTo>
                  <a:pt x="20834" y="2387"/>
                </a:lnTo>
                <a:lnTo>
                  <a:pt x="20922" y="2910"/>
                </a:lnTo>
                <a:lnTo>
                  <a:pt x="21010" y="3478"/>
                </a:lnTo>
                <a:lnTo>
                  <a:pt x="21100" y="4082"/>
                </a:lnTo>
                <a:lnTo>
                  <a:pt x="21183" y="4735"/>
                </a:lnTo>
                <a:lnTo>
                  <a:pt x="21262" y="5417"/>
                </a:lnTo>
                <a:lnTo>
                  <a:pt x="21335" y="6139"/>
                </a:lnTo>
                <a:lnTo>
                  <a:pt x="21404" y="6890"/>
                </a:lnTo>
                <a:lnTo>
                  <a:pt x="21469" y="7674"/>
                </a:lnTo>
                <a:lnTo>
                  <a:pt x="21492" y="8076"/>
                </a:lnTo>
                <a:lnTo>
                  <a:pt x="21517" y="8487"/>
                </a:lnTo>
                <a:lnTo>
                  <a:pt x="21541" y="8904"/>
                </a:lnTo>
                <a:lnTo>
                  <a:pt x="21556" y="9323"/>
                </a:lnTo>
                <a:lnTo>
                  <a:pt x="21570" y="9750"/>
                </a:lnTo>
                <a:lnTo>
                  <a:pt x="21585" y="10182"/>
                </a:lnTo>
                <a:lnTo>
                  <a:pt x="21595" y="10623"/>
                </a:lnTo>
                <a:lnTo>
                  <a:pt x="21595" y="11068"/>
                </a:lnTo>
                <a:lnTo>
                  <a:pt x="21600" y="11517"/>
                </a:lnTo>
                <a:lnTo>
                  <a:pt x="21595" y="11971"/>
                </a:lnTo>
                <a:lnTo>
                  <a:pt x="21585" y="12431"/>
                </a:lnTo>
                <a:lnTo>
                  <a:pt x="21576" y="12891"/>
                </a:lnTo>
                <a:lnTo>
                  <a:pt x="21556" y="13357"/>
                </a:lnTo>
                <a:lnTo>
                  <a:pt x="21536" y="13828"/>
                </a:lnTo>
                <a:lnTo>
                  <a:pt x="21512" y="14299"/>
                </a:lnTo>
                <a:lnTo>
                  <a:pt x="21478" y="14774"/>
                </a:lnTo>
                <a:lnTo>
                  <a:pt x="21438" y="15254"/>
                </a:lnTo>
                <a:lnTo>
                  <a:pt x="21400" y="15736"/>
                </a:lnTo>
                <a:lnTo>
                  <a:pt x="21350" y="16217"/>
                </a:lnTo>
                <a:lnTo>
                  <a:pt x="21291" y="16705"/>
                </a:lnTo>
                <a:lnTo>
                  <a:pt x="21232" y="17187"/>
                </a:lnTo>
                <a:lnTo>
                  <a:pt x="21164" y="17677"/>
                </a:lnTo>
                <a:lnTo>
                  <a:pt x="21089" y="18170"/>
                </a:lnTo>
                <a:lnTo>
                  <a:pt x="21010" y="18656"/>
                </a:lnTo>
                <a:lnTo>
                  <a:pt x="20918" y="19148"/>
                </a:lnTo>
                <a:lnTo>
                  <a:pt x="20820" y="19639"/>
                </a:lnTo>
                <a:lnTo>
                  <a:pt x="20722" y="20131"/>
                </a:lnTo>
                <a:lnTo>
                  <a:pt x="20608" y="20622"/>
                </a:lnTo>
                <a:lnTo>
                  <a:pt x="20491" y="21110"/>
                </a:lnTo>
                <a:lnTo>
                  <a:pt x="20369" y="21600"/>
                </a:lnTo>
                <a:lnTo>
                  <a:pt x="0" y="21600"/>
                </a:lnTo>
                <a:close/>
              </a:path>
            </a:pathLst>
          </a:custGeom>
          <a:ln w="12700">
            <a:miter lim="400000"/>
          </a:ln>
          <a:effectLst>
            <a:outerShdw blurRad="50800" dist="38100" rotWithShape="0">
              <a:srgbClr val="000000">
                <a:alpha val="40000"/>
              </a:srgbClr>
            </a:outerShdw>
          </a:effectLst>
        </p:spPr>
        <p:txBody>
          <a:bodyPr lIns="45719" rIns="45719" anchor="ctr"/>
          <a:lstStyle/>
          <a:p>
            <a:pPr algn="ctr">
              <a:defRPr>
                <a:solidFill>
                  <a:srgbClr val="FFFFFF"/>
                </a:solidFill>
              </a:defRPr>
            </a:pPr>
            <a:endParaRPr/>
          </a:p>
        </p:txBody>
      </p:sp>
      <p:sp>
        <p:nvSpPr>
          <p:cNvPr id="418" name="Title 1"/>
          <p:cNvSpPr txBox="1">
            <a:spLocks noGrp="1"/>
          </p:cNvSpPr>
          <p:nvPr>
            <p:ph type="title"/>
          </p:nvPr>
        </p:nvSpPr>
        <p:spPr>
          <a:xfrm>
            <a:off x="900505" y="1118807"/>
            <a:ext cx="4671469" cy="4747685"/>
          </a:xfrm>
          <a:prstGeom prst="rect">
            <a:avLst/>
          </a:prstGeom>
        </p:spPr>
        <p:txBody>
          <a:bodyPr/>
          <a:lstStyle/>
          <a:p>
            <a:pPr algn="l">
              <a:defRPr sz="4800"/>
            </a:pPr>
            <a:r>
              <a:t>Edison Enerio</a:t>
            </a:r>
            <a:br/>
            <a:r>
              <a:t>Queries </a:t>
            </a:r>
          </a:p>
        </p:txBody>
      </p:sp>
      <p:sp>
        <p:nvSpPr>
          <p:cNvPr id="419" name="Content Placeholder 2"/>
          <p:cNvSpPr txBox="1">
            <a:spLocks noGrp="1"/>
          </p:cNvSpPr>
          <p:nvPr>
            <p:ph type="body" sz="half" idx="1"/>
          </p:nvPr>
        </p:nvSpPr>
        <p:spPr>
          <a:xfrm>
            <a:off x="6498768" y="1118808"/>
            <a:ext cx="5049764" cy="4747683"/>
          </a:xfrm>
          <a:prstGeom prst="rect">
            <a:avLst/>
          </a:prstGeom>
          <a:effectLst/>
        </p:spPr>
        <p:txBody>
          <a:bodyPr anchor="ctr"/>
          <a:lstStyle/>
          <a:p>
            <a:r>
              <a:t>Show all instructors who are teaching in classes in multiple departments </a:t>
            </a:r>
            <a:endParaRPr>
              <a:solidFill>
                <a:srgbClr val="FFFFFF"/>
              </a:solidFill>
            </a:endParaRPr>
          </a:p>
          <a:p>
            <a:r>
              <a:t>How many instructors are in each department? </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itle 1"/>
          <p:cNvSpPr txBox="1">
            <a:spLocks noGrp="1"/>
          </p:cNvSpPr>
          <p:nvPr>
            <p:ph type="title"/>
          </p:nvPr>
        </p:nvSpPr>
        <p:spPr>
          <a:xfrm>
            <a:off x="913795" y="609600"/>
            <a:ext cx="10353762" cy="970450"/>
          </a:xfrm>
          <a:prstGeom prst="rect">
            <a:avLst/>
          </a:prstGeom>
        </p:spPr>
        <p:txBody>
          <a:bodyPr/>
          <a:lstStyle/>
          <a:p>
            <a:r>
              <a:t>Query</a:t>
            </a:r>
          </a:p>
        </p:txBody>
      </p:sp>
      <p:sp>
        <p:nvSpPr>
          <p:cNvPr id="422" name="Content Placeholder 2"/>
          <p:cNvSpPr txBox="1">
            <a:spLocks noGrp="1"/>
          </p:cNvSpPr>
          <p:nvPr>
            <p:ph type="body" idx="1"/>
          </p:nvPr>
        </p:nvSpPr>
        <p:spPr>
          <a:xfrm>
            <a:off x="913795" y="1732448"/>
            <a:ext cx="10353762" cy="4058752"/>
          </a:xfrm>
          <a:prstGeom prst="rect">
            <a:avLst/>
          </a:prstGeom>
        </p:spPr>
        <p:txBody>
          <a:bodyPr/>
          <a:lstStyle/>
          <a:p>
            <a:pPr marL="0" indent="36900">
              <a:lnSpc>
                <a:spcPct val="80000"/>
              </a:lnSpc>
              <a:buSzTx/>
              <a:buFont typeface="Wingdings 2"/>
              <a:buNone/>
              <a:defRPr sz="900">
                <a:solidFill>
                  <a:srgbClr val="608B4E"/>
                </a:solidFill>
                <a:effectLst/>
                <a:latin typeface="Consolas"/>
                <a:ea typeface="Consolas"/>
                <a:cs typeface="Consolas"/>
                <a:sym typeface="Consolas"/>
              </a:defRPr>
            </a:pPr>
            <a:r>
              <a:t>/*</a:t>
            </a:r>
            <a:endParaRPr>
              <a:solidFill>
                <a:srgbClr val="FFFFFF"/>
              </a:solidFill>
            </a:endParaRPr>
          </a:p>
          <a:p>
            <a:pPr marL="0" indent="36900">
              <a:lnSpc>
                <a:spcPct val="80000"/>
              </a:lnSpc>
              <a:buSzTx/>
              <a:buFont typeface="Wingdings 2"/>
              <a:buNone/>
              <a:defRPr sz="900">
                <a:solidFill>
                  <a:srgbClr val="608B4E"/>
                </a:solidFill>
                <a:effectLst/>
                <a:latin typeface="Consolas"/>
                <a:ea typeface="Consolas"/>
                <a:cs typeface="Consolas"/>
                <a:sym typeface="Consolas"/>
              </a:defRPr>
            </a:pPr>
            <a:r>
              <a:t>Proposition:</a:t>
            </a:r>
            <a:endParaRPr>
              <a:solidFill>
                <a:srgbClr val="FFFFFF"/>
              </a:solidFill>
            </a:endParaRPr>
          </a:p>
          <a:p>
            <a:pPr marL="0" indent="36900">
              <a:lnSpc>
                <a:spcPct val="80000"/>
              </a:lnSpc>
              <a:buSzTx/>
              <a:buFont typeface="Wingdings 2"/>
              <a:buNone/>
              <a:defRPr sz="900">
                <a:solidFill>
                  <a:srgbClr val="608B4E"/>
                </a:solidFill>
                <a:effectLst/>
                <a:latin typeface="Consolas"/>
                <a:ea typeface="Consolas"/>
                <a:cs typeface="Consolas"/>
                <a:sym typeface="Consolas"/>
              </a:defRPr>
            </a:pPr>
            <a:r>
              <a:t>Show all instructors who are teaching in classes in multiple departments</a:t>
            </a:r>
            <a:endParaRPr>
              <a:solidFill>
                <a:srgbClr val="FFFFFF"/>
              </a:solidFill>
            </a:endParaRPr>
          </a:p>
          <a:p>
            <a:pPr marL="0" indent="36900">
              <a:lnSpc>
                <a:spcPct val="80000"/>
              </a:lnSpc>
              <a:buSzTx/>
              <a:buFont typeface="Wingdings 2"/>
              <a:buNone/>
              <a:defRPr sz="900">
                <a:solidFill>
                  <a:srgbClr val="FFFFFF"/>
                </a:solidFill>
                <a:effectLst/>
                <a:latin typeface="Consolas"/>
                <a:ea typeface="Consolas"/>
                <a:cs typeface="Consolas"/>
                <a:sym typeface="Consolas"/>
              </a:defRPr>
            </a:pPr>
            <a:br/>
            <a:r>
              <a:rPr>
                <a:solidFill>
                  <a:srgbClr val="608B4E"/>
                </a:solidFill>
              </a:rPr>
              <a:t>*/</a:t>
            </a:r>
          </a:p>
          <a:p>
            <a:pPr marL="0" indent="36900">
              <a:lnSpc>
                <a:spcPct val="80000"/>
              </a:lnSpc>
              <a:buSzTx/>
              <a:buFont typeface="Wingdings 2"/>
              <a:buNone/>
              <a:defRPr sz="900">
                <a:solidFill>
                  <a:srgbClr val="FFFFFF"/>
                </a:solidFill>
                <a:effectLst/>
                <a:latin typeface="Consolas"/>
                <a:ea typeface="Consolas"/>
                <a:cs typeface="Consolas"/>
                <a:sym typeface="Consolas"/>
              </a:defRPr>
            </a:pPr>
            <a:br/>
            <a:r>
              <a:rPr>
                <a:solidFill>
                  <a:srgbClr val="569CD6"/>
                </a:solidFill>
              </a:rPr>
              <a:t>SELECT</a:t>
            </a:r>
            <a:r>
              <a:t> </a:t>
            </a:r>
            <a:r>
              <a:rPr>
                <a:solidFill>
                  <a:srgbClr val="DCDCAA"/>
                </a:solidFill>
              </a:rPr>
              <a:t>CONCAT</a:t>
            </a:r>
            <a:r>
              <a:t>(I.FirstName, </a:t>
            </a:r>
            <a:r>
              <a:rPr>
                <a:solidFill>
                  <a:srgbClr val="CE9178"/>
                </a:solidFill>
              </a:rPr>
              <a:t>' '</a:t>
            </a:r>
            <a:r>
              <a:t>, I.LastName) </a:t>
            </a:r>
            <a:r>
              <a:rPr>
                <a:solidFill>
                  <a:srgbClr val="569CD6"/>
                </a:solidFill>
              </a:rPr>
              <a:t>AS</a:t>
            </a:r>
            <a:r>
              <a:t> Instructor, Dept.Departments </a:t>
            </a:r>
            <a:r>
              <a:rPr>
                <a:solidFill>
                  <a:srgbClr val="569CD6"/>
                </a:solidFill>
              </a:rPr>
              <a:t>AS</a:t>
            </a:r>
            <a:r>
              <a:t> [Departments Teaching], </a:t>
            </a:r>
            <a:r>
              <a:rPr>
                <a:solidFill>
                  <a:srgbClr val="DCDCAA"/>
                </a:solidFill>
              </a:rPr>
              <a:t>COUNT</a:t>
            </a:r>
            <a:r>
              <a:t>(IC.InstructorID) </a:t>
            </a:r>
            <a:r>
              <a:rPr>
                <a:solidFill>
                  <a:srgbClr val="569CD6"/>
                </a:solidFill>
              </a:rPr>
              <a:t>AS</a:t>
            </a:r>
            <a:r>
              <a:t> [Count of Departments Teaching]</a:t>
            </a:r>
          </a:p>
          <a:p>
            <a:pPr marL="0" indent="36900">
              <a:lnSpc>
                <a:spcPct val="80000"/>
              </a:lnSpc>
              <a:buSzTx/>
              <a:buFont typeface="Wingdings 2"/>
              <a:buNone/>
              <a:defRPr sz="900">
                <a:solidFill>
                  <a:srgbClr val="569CD6"/>
                </a:solidFill>
                <a:effectLst/>
                <a:latin typeface="Consolas"/>
                <a:ea typeface="Consolas"/>
                <a:cs typeface="Consolas"/>
                <a:sym typeface="Consolas"/>
              </a:defRPr>
            </a:pPr>
            <a:r>
              <a:t>FROM</a:t>
            </a:r>
            <a:r>
              <a:rPr>
                <a:solidFill>
                  <a:srgbClr val="FFFFFF"/>
                </a:solidFill>
              </a:rPr>
              <a:t> [Data].InstructorCourses </a:t>
            </a:r>
            <a:r>
              <a:t>AS</a:t>
            </a:r>
            <a:r>
              <a:rPr>
                <a:solidFill>
                  <a:srgbClr val="FFFFFF"/>
                </a:solidFill>
              </a:rPr>
              <a:t> IC </a:t>
            </a:r>
          </a:p>
          <a:p>
            <a:pPr marL="0" indent="36900">
              <a:lnSpc>
                <a:spcPct val="80000"/>
              </a:lnSpc>
              <a:buSzTx/>
              <a:buFont typeface="Wingdings 2"/>
              <a:buNone/>
              <a:defRPr sz="900">
                <a:solidFill>
                  <a:srgbClr val="569CD6"/>
                </a:solidFill>
                <a:effectLst/>
                <a:latin typeface="Consolas"/>
                <a:ea typeface="Consolas"/>
                <a:cs typeface="Consolas"/>
                <a:sym typeface="Consolas"/>
              </a:defRPr>
            </a:pPr>
            <a:r>
              <a:t>INNER JOIN</a:t>
            </a:r>
            <a:r>
              <a:rPr>
                <a:solidFill>
                  <a:srgbClr val="FFFFFF"/>
                </a:solidFill>
              </a:rPr>
              <a:t> [Data].Instructors </a:t>
            </a:r>
            <a:r>
              <a:t>AS</a:t>
            </a:r>
            <a:r>
              <a:rPr>
                <a:solidFill>
                  <a:srgbClr val="FFFFFF"/>
                </a:solidFill>
              </a:rPr>
              <a:t> I</a:t>
            </a:r>
          </a:p>
          <a:p>
            <a:pPr marL="0" indent="36900">
              <a:lnSpc>
                <a:spcPct val="80000"/>
              </a:lnSpc>
              <a:buSzTx/>
              <a:buFont typeface="Wingdings 2"/>
              <a:buNone/>
              <a:defRPr sz="900">
                <a:solidFill>
                  <a:srgbClr val="569CD6"/>
                </a:solidFill>
                <a:effectLst/>
                <a:latin typeface="Consolas"/>
                <a:ea typeface="Consolas"/>
                <a:cs typeface="Consolas"/>
                <a:sym typeface="Consolas"/>
              </a:defRPr>
            </a:pPr>
            <a:r>
              <a:t>ON</a:t>
            </a:r>
            <a:r>
              <a:rPr>
                <a:solidFill>
                  <a:srgbClr val="FFFFFF"/>
                </a:solidFill>
              </a:rPr>
              <a:t> IC.InstructorID </a:t>
            </a:r>
            <a:r>
              <a:rPr>
                <a:solidFill>
                  <a:srgbClr val="D4D4D4"/>
                </a:solidFill>
              </a:rPr>
              <a:t>=</a:t>
            </a:r>
            <a:r>
              <a:rPr>
                <a:solidFill>
                  <a:srgbClr val="FFFFFF"/>
                </a:solidFill>
              </a:rPr>
              <a:t> I.InstructorID</a:t>
            </a:r>
          </a:p>
          <a:p>
            <a:pPr marL="0" indent="36900">
              <a:lnSpc>
                <a:spcPct val="80000"/>
              </a:lnSpc>
              <a:buSzTx/>
              <a:buFont typeface="Wingdings 2"/>
              <a:buNone/>
              <a:defRPr sz="900">
                <a:solidFill>
                  <a:srgbClr val="569CD6"/>
                </a:solidFill>
                <a:effectLst/>
                <a:latin typeface="Consolas"/>
                <a:ea typeface="Consolas"/>
                <a:cs typeface="Consolas"/>
                <a:sym typeface="Consolas"/>
              </a:defRPr>
            </a:pPr>
            <a:r>
              <a:t>INNER JOIN</a:t>
            </a:r>
            <a:r>
              <a:rPr>
                <a:solidFill>
                  <a:srgbClr val="FFFFFF"/>
                </a:solidFill>
              </a:rPr>
              <a:t> </a:t>
            </a:r>
          </a:p>
          <a:p>
            <a:pPr marL="0" indent="36900">
              <a:lnSpc>
                <a:spcPct val="80000"/>
              </a:lnSpc>
              <a:buSzTx/>
              <a:buFont typeface="Wingdings 2"/>
              <a:buNone/>
              <a:defRPr sz="900">
                <a:solidFill>
                  <a:srgbClr val="FFFFFF"/>
                </a:solidFill>
                <a:effectLst/>
                <a:latin typeface="Consolas"/>
                <a:ea typeface="Consolas"/>
                <a:cs typeface="Consolas"/>
                <a:sym typeface="Consolas"/>
              </a:defRPr>
            </a:pPr>
            <a:r>
              <a:t>(</a:t>
            </a:r>
            <a:r>
              <a:rPr>
                <a:solidFill>
                  <a:srgbClr val="569CD6"/>
                </a:solidFill>
              </a:rPr>
              <a:t>SELECT</a:t>
            </a:r>
            <a:r>
              <a:t> InstructorID, (</a:t>
            </a:r>
            <a:r>
              <a:rPr>
                <a:solidFill>
                  <a:srgbClr val="569CD6"/>
                </a:solidFill>
              </a:rPr>
              <a:t>select</a:t>
            </a:r>
            <a:r>
              <a:t> </a:t>
            </a:r>
            <a:r>
              <a:rPr>
                <a:solidFill>
                  <a:srgbClr val="DCDCAA"/>
                </a:solidFill>
              </a:rPr>
              <a:t>string_agg</a:t>
            </a:r>
            <a:r>
              <a:t>(</a:t>
            </a:r>
            <a:r>
              <a:rPr>
                <a:solidFill>
                  <a:srgbClr val="569CD6"/>
                </a:solidFill>
              </a:rPr>
              <a:t>value</a:t>
            </a:r>
            <a:r>
              <a:t>,</a:t>
            </a:r>
            <a:r>
              <a:rPr>
                <a:solidFill>
                  <a:srgbClr val="CE9178"/>
                </a:solidFill>
              </a:rPr>
              <a:t>', '</a:t>
            </a:r>
            <a:r>
              <a:t>) </a:t>
            </a:r>
            <a:r>
              <a:rPr>
                <a:solidFill>
                  <a:srgbClr val="569CD6"/>
                </a:solidFill>
              </a:rPr>
              <a:t>from</a:t>
            </a:r>
            <a:r>
              <a:t> (</a:t>
            </a:r>
            <a:r>
              <a:rPr>
                <a:solidFill>
                  <a:srgbClr val="569CD6"/>
                </a:solidFill>
              </a:rPr>
              <a:t>select distinct</a:t>
            </a:r>
            <a:r>
              <a:t> </a:t>
            </a:r>
            <a:r>
              <a:rPr>
                <a:solidFill>
                  <a:srgbClr val="569CD6"/>
                </a:solidFill>
              </a:rPr>
              <a:t>value</a:t>
            </a:r>
            <a:r>
              <a:t> </a:t>
            </a:r>
            <a:r>
              <a:rPr>
                <a:solidFill>
                  <a:srgbClr val="569CD6"/>
                </a:solidFill>
              </a:rPr>
              <a:t>from</a:t>
            </a:r>
            <a:r>
              <a:t> </a:t>
            </a:r>
            <a:r>
              <a:rPr>
                <a:solidFill>
                  <a:srgbClr val="DCDCAA"/>
                </a:solidFill>
              </a:rPr>
              <a:t>string_split</a:t>
            </a:r>
            <a:r>
              <a:t>(</a:t>
            </a:r>
            <a:r>
              <a:rPr>
                <a:solidFill>
                  <a:srgbClr val="DCDCAA"/>
                </a:solidFill>
              </a:rPr>
              <a:t>string_agg</a:t>
            </a:r>
            <a:r>
              <a:t>(TeachingCourse, </a:t>
            </a:r>
            <a:r>
              <a:rPr>
                <a:solidFill>
                  <a:srgbClr val="CE9178"/>
                </a:solidFill>
              </a:rPr>
              <a:t>','</a:t>
            </a:r>
            <a:r>
              <a:t>),</a:t>
            </a:r>
            <a:r>
              <a:rPr>
                <a:solidFill>
                  <a:srgbClr val="CE9178"/>
                </a:solidFill>
              </a:rPr>
              <a:t>','</a:t>
            </a:r>
            <a:r>
              <a:t>)) t) </a:t>
            </a:r>
            <a:r>
              <a:rPr>
                <a:solidFill>
                  <a:srgbClr val="569CD6"/>
                </a:solidFill>
              </a:rPr>
              <a:t>as</a:t>
            </a:r>
            <a:r>
              <a:t> Departments</a:t>
            </a:r>
          </a:p>
          <a:p>
            <a:pPr marL="0" indent="36900">
              <a:lnSpc>
                <a:spcPct val="80000"/>
              </a:lnSpc>
              <a:buSzTx/>
              <a:buFont typeface="Wingdings 2"/>
              <a:buNone/>
              <a:defRPr sz="900">
                <a:solidFill>
                  <a:srgbClr val="569CD6"/>
                </a:solidFill>
                <a:effectLst/>
                <a:latin typeface="Consolas"/>
                <a:ea typeface="Consolas"/>
                <a:cs typeface="Consolas"/>
                <a:sym typeface="Consolas"/>
              </a:defRPr>
            </a:pPr>
            <a:r>
              <a:t>FROM</a:t>
            </a:r>
            <a:r>
              <a:rPr>
                <a:solidFill>
                  <a:srgbClr val="FFFFFF"/>
                </a:solidFill>
              </a:rPr>
              <a:t> [Data].InstructorCourses</a:t>
            </a:r>
          </a:p>
          <a:p>
            <a:pPr marL="0" indent="36900">
              <a:lnSpc>
                <a:spcPct val="80000"/>
              </a:lnSpc>
              <a:buSzTx/>
              <a:buFont typeface="Wingdings 2"/>
              <a:buNone/>
              <a:defRPr sz="900">
                <a:solidFill>
                  <a:srgbClr val="569CD6"/>
                </a:solidFill>
                <a:effectLst/>
                <a:latin typeface="Consolas"/>
                <a:ea typeface="Consolas"/>
                <a:cs typeface="Consolas"/>
                <a:sym typeface="Consolas"/>
              </a:defRPr>
            </a:pPr>
            <a:r>
              <a:t>GROUP BY</a:t>
            </a:r>
            <a:r>
              <a:rPr>
                <a:solidFill>
                  <a:srgbClr val="FFFFFF"/>
                </a:solidFill>
              </a:rPr>
              <a:t> InstructorID) </a:t>
            </a:r>
            <a:r>
              <a:t>AS</a:t>
            </a:r>
            <a:r>
              <a:rPr>
                <a:solidFill>
                  <a:srgbClr val="FFFFFF"/>
                </a:solidFill>
              </a:rPr>
              <a:t> Dept</a:t>
            </a:r>
          </a:p>
          <a:p>
            <a:pPr marL="0" indent="36900">
              <a:lnSpc>
                <a:spcPct val="80000"/>
              </a:lnSpc>
              <a:buSzTx/>
              <a:buFont typeface="Wingdings 2"/>
              <a:buNone/>
              <a:defRPr sz="900">
                <a:solidFill>
                  <a:srgbClr val="569CD6"/>
                </a:solidFill>
                <a:effectLst/>
                <a:latin typeface="Consolas"/>
                <a:ea typeface="Consolas"/>
                <a:cs typeface="Consolas"/>
                <a:sym typeface="Consolas"/>
              </a:defRPr>
            </a:pPr>
            <a:r>
              <a:t>ON</a:t>
            </a:r>
            <a:r>
              <a:rPr>
                <a:solidFill>
                  <a:srgbClr val="FFFFFF"/>
                </a:solidFill>
              </a:rPr>
              <a:t> I.InstructorID </a:t>
            </a:r>
            <a:r>
              <a:rPr>
                <a:solidFill>
                  <a:srgbClr val="D4D4D4"/>
                </a:solidFill>
              </a:rPr>
              <a:t>=</a:t>
            </a:r>
            <a:r>
              <a:rPr>
                <a:solidFill>
                  <a:srgbClr val="FFFFFF"/>
                </a:solidFill>
              </a:rPr>
              <a:t> Dept.InstructorID</a:t>
            </a:r>
          </a:p>
          <a:p>
            <a:pPr marL="0" indent="36900">
              <a:lnSpc>
                <a:spcPct val="80000"/>
              </a:lnSpc>
              <a:buSzTx/>
              <a:buFont typeface="Wingdings 2"/>
              <a:buNone/>
              <a:defRPr sz="900">
                <a:solidFill>
                  <a:srgbClr val="569CD6"/>
                </a:solidFill>
                <a:effectLst/>
                <a:latin typeface="Consolas"/>
                <a:ea typeface="Consolas"/>
                <a:cs typeface="Consolas"/>
                <a:sym typeface="Consolas"/>
              </a:defRPr>
            </a:pPr>
            <a:r>
              <a:t>GROUP BY</a:t>
            </a:r>
            <a:r>
              <a:rPr>
                <a:solidFill>
                  <a:srgbClr val="FFFFFF"/>
                </a:solidFill>
              </a:rPr>
              <a:t> IC.InstructorID, I.FirstName, I.LastName, Dept.Departments</a:t>
            </a:r>
          </a:p>
          <a:p>
            <a:pPr marL="0" indent="36900">
              <a:lnSpc>
                <a:spcPct val="80000"/>
              </a:lnSpc>
              <a:buSzTx/>
              <a:buFont typeface="Wingdings 2"/>
              <a:buNone/>
              <a:defRPr sz="900">
                <a:solidFill>
                  <a:srgbClr val="569CD6"/>
                </a:solidFill>
                <a:effectLst/>
                <a:latin typeface="Consolas"/>
                <a:ea typeface="Consolas"/>
                <a:cs typeface="Consolas"/>
                <a:sym typeface="Consolas"/>
              </a:defRPr>
            </a:pPr>
            <a:r>
              <a:t>HAVING</a:t>
            </a:r>
            <a:r>
              <a:rPr>
                <a:solidFill>
                  <a:srgbClr val="FFFFFF"/>
                </a:solidFill>
              </a:rPr>
              <a:t> </a:t>
            </a:r>
            <a:r>
              <a:rPr>
                <a:solidFill>
                  <a:srgbClr val="DCDCAA"/>
                </a:solidFill>
              </a:rPr>
              <a:t>COUNT</a:t>
            </a:r>
            <a:r>
              <a:rPr>
                <a:solidFill>
                  <a:srgbClr val="FFFFFF"/>
                </a:solidFill>
              </a:rPr>
              <a:t>(IC.InstructorID) </a:t>
            </a:r>
            <a:r>
              <a:rPr>
                <a:solidFill>
                  <a:srgbClr val="D4D4D4"/>
                </a:solidFill>
              </a:rPr>
              <a:t>&gt;</a:t>
            </a:r>
            <a:r>
              <a:rPr>
                <a:solidFill>
                  <a:srgbClr val="FFFFFF"/>
                </a:solidFill>
              </a:rPr>
              <a:t> </a:t>
            </a:r>
            <a:r>
              <a:rPr>
                <a:solidFill>
                  <a:srgbClr val="B5CEA8"/>
                </a:solidFill>
              </a:rPr>
              <a:t>1</a:t>
            </a:r>
            <a:r>
              <a:rPr>
                <a:solidFill>
                  <a:srgbClr val="FFFFFF"/>
                </a:solidFill>
              </a:rPr>
              <a:t>;</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itle 1"/>
          <p:cNvSpPr txBox="1">
            <a:spLocks noGrp="1"/>
          </p:cNvSpPr>
          <p:nvPr>
            <p:ph type="title"/>
          </p:nvPr>
        </p:nvSpPr>
        <p:spPr>
          <a:xfrm>
            <a:off x="913795" y="609600"/>
            <a:ext cx="10353762" cy="970450"/>
          </a:xfrm>
          <a:prstGeom prst="rect">
            <a:avLst/>
          </a:prstGeom>
        </p:spPr>
        <p:txBody>
          <a:bodyPr/>
          <a:lstStyle/>
          <a:p>
            <a:r>
              <a:t>Output</a:t>
            </a:r>
          </a:p>
        </p:txBody>
      </p:sp>
      <p:pic>
        <p:nvPicPr>
          <p:cNvPr id="425" name="Content Placeholder 4" descr="Content Placeholder 4"/>
          <p:cNvPicPr>
            <a:picLocks noChangeAspect="1"/>
          </p:cNvPicPr>
          <p:nvPr/>
        </p:nvPicPr>
        <p:blipFill>
          <a:blip r:embed="rId2"/>
          <a:stretch>
            <a:fillRect/>
          </a:stretch>
        </p:blipFill>
        <p:spPr>
          <a:xfrm>
            <a:off x="4322304" y="1731963"/>
            <a:ext cx="3537867"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Title 1"/>
          <p:cNvSpPr txBox="1">
            <a:spLocks noGrp="1"/>
          </p:cNvSpPr>
          <p:nvPr>
            <p:ph type="title"/>
          </p:nvPr>
        </p:nvSpPr>
        <p:spPr>
          <a:xfrm>
            <a:off x="913795" y="609600"/>
            <a:ext cx="10353762" cy="970450"/>
          </a:xfrm>
          <a:prstGeom prst="rect">
            <a:avLst/>
          </a:prstGeom>
        </p:spPr>
        <p:txBody>
          <a:bodyPr/>
          <a:lstStyle/>
          <a:p>
            <a:r>
              <a:t>Query</a:t>
            </a:r>
          </a:p>
        </p:txBody>
      </p:sp>
      <p:sp>
        <p:nvSpPr>
          <p:cNvPr id="428" name="Content Placeholder 2"/>
          <p:cNvSpPr txBox="1">
            <a:spLocks noGrp="1"/>
          </p:cNvSpPr>
          <p:nvPr>
            <p:ph type="body" idx="1"/>
          </p:nvPr>
        </p:nvSpPr>
        <p:spPr>
          <a:xfrm>
            <a:off x="913795" y="1732448"/>
            <a:ext cx="10353762" cy="4058752"/>
          </a:xfrm>
          <a:prstGeom prst="rect">
            <a:avLst/>
          </a:prstGeom>
        </p:spPr>
        <p:txBody>
          <a:bodyPr/>
          <a:lstStyle/>
          <a:p>
            <a:pPr marL="0" indent="36900">
              <a:lnSpc>
                <a:spcPct val="80000"/>
              </a:lnSpc>
              <a:buSzTx/>
              <a:buFont typeface="Wingdings 2"/>
              <a:buNone/>
              <a:defRPr sz="1800">
                <a:solidFill>
                  <a:srgbClr val="608B4E"/>
                </a:solidFill>
                <a:effectLst/>
                <a:latin typeface="Consolas"/>
                <a:ea typeface="Consolas"/>
                <a:cs typeface="Consolas"/>
                <a:sym typeface="Consolas"/>
              </a:defRPr>
            </a:pPr>
            <a:r>
              <a:t>/*</a:t>
            </a:r>
            <a:endParaRPr>
              <a:solidFill>
                <a:srgbClr val="FFFFFF"/>
              </a:solidFill>
            </a:endParaRPr>
          </a:p>
          <a:p>
            <a:pPr marL="0" indent="36900">
              <a:lnSpc>
                <a:spcPct val="80000"/>
              </a:lnSpc>
              <a:buSzTx/>
              <a:buFont typeface="Wingdings 2"/>
              <a:buNone/>
              <a:defRPr sz="1800">
                <a:solidFill>
                  <a:srgbClr val="608B4E"/>
                </a:solidFill>
                <a:effectLst/>
                <a:latin typeface="Consolas"/>
                <a:ea typeface="Consolas"/>
                <a:cs typeface="Consolas"/>
                <a:sym typeface="Consolas"/>
              </a:defRPr>
            </a:pPr>
            <a:r>
              <a:t>Proposition:</a:t>
            </a:r>
            <a:endParaRPr>
              <a:solidFill>
                <a:srgbClr val="FFFFFF"/>
              </a:solidFill>
            </a:endParaRPr>
          </a:p>
          <a:p>
            <a:pPr marL="0" indent="36900">
              <a:lnSpc>
                <a:spcPct val="80000"/>
              </a:lnSpc>
              <a:buSzTx/>
              <a:buFont typeface="Wingdings 2"/>
              <a:buNone/>
              <a:defRPr sz="1800">
                <a:solidFill>
                  <a:srgbClr val="608B4E"/>
                </a:solidFill>
                <a:effectLst/>
                <a:latin typeface="Consolas"/>
                <a:ea typeface="Consolas"/>
                <a:cs typeface="Consolas"/>
                <a:sym typeface="Consolas"/>
              </a:defRPr>
            </a:pPr>
            <a:r>
              <a:t>How many instructors are in each department?</a:t>
            </a:r>
            <a:endParaRPr>
              <a:solidFill>
                <a:srgbClr val="FFFFFF"/>
              </a:solidFill>
            </a:endParaRPr>
          </a:p>
          <a:p>
            <a:pPr marL="0" indent="36900">
              <a:lnSpc>
                <a:spcPct val="80000"/>
              </a:lnSpc>
              <a:buSzTx/>
              <a:buFont typeface="Wingdings 2"/>
              <a:buNone/>
              <a:defRPr sz="1800">
                <a:solidFill>
                  <a:srgbClr val="FFFFFF"/>
                </a:solidFill>
                <a:effectLst/>
                <a:latin typeface="Consolas"/>
                <a:ea typeface="Consolas"/>
                <a:cs typeface="Consolas"/>
                <a:sym typeface="Consolas"/>
              </a:defRPr>
            </a:pPr>
            <a:br/>
            <a:r>
              <a:rPr>
                <a:solidFill>
                  <a:srgbClr val="608B4E"/>
                </a:solidFill>
              </a:rPr>
              <a:t>*/</a:t>
            </a:r>
          </a:p>
          <a:p>
            <a:pPr marL="0" indent="36900">
              <a:lnSpc>
                <a:spcPct val="80000"/>
              </a:lnSpc>
              <a:buSzTx/>
              <a:buFont typeface="Wingdings 2"/>
              <a:buNone/>
              <a:defRPr sz="1800">
                <a:solidFill>
                  <a:srgbClr val="FFFFFF"/>
                </a:solidFill>
                <a:effectLst/>
                <a:latin typeface="Consolas"/>
                <a:ea typeface="Consolas"/>
                <a:cs typeface="Consolas"/>
                <a:sym typeface="Consolas"/>
              </a:defRPr>
            </a:pPr>
            <a:br/>
            <a:r>
              <a:rPr>
                <a:solidFill>
                  <a:srgbClr val="569CD6"/>
                </a:solidFill>
              </a:rPr>
              <a:t>SELECT</a:t>
            </a:r>
            <a:r>
              <a:t> TeachingCourse </a:t>
            </a:r>
            <a:r>
              <a:rPr>
                <a:solidFill>
                  <a:srgbClr val="569CD6"/>
                </a:solidFill>
              </a:rPr>
              <a:t>AS</a:t>
            </a:r>
            <a:r>
              <a:t> Department</a:t>
            </a:r>
          </a:p>
          <a:p>
            <a:pPr marL="0" indent="36900">
              <a:lnSpc>
                <a:spcPct val="80000"/>
              </a:lnSpc>
              <a:buSzTx/>
              <a:buFont typeface="Wingdings 2"/>
              <a:buNone/>
              <a:defRPr sz="1800">
                <a:solidFill>
                  <a:srgbClr val="FFFFFF"/>
                </a:solidFill>
                <a:effectLst/>
                <a:latin typeface="Consolas"/>
                <a:ea typeface="Consolas"/>
                <a:cs typeface="Consolas"/>
                <a:sym typeface="Consolas"/>
              </a:defRPr>
            </a:pPr>
            <a:r>
              <a:t>    ,</a:t>
            </a:r>
            <a:r>
              <a:rPr>
                <a:solidFill>
                  <a:srgbClr val="DCDCAA"/>
                </a:solidFill>
              </a:rPr>
              <a:t>COUNT</a:t>
            </a:r>
            <a:r>
              <a:t>(TeachingCourse) </a:t>
            </a:r>
            <a:r>
              <a:rPr>
                <a:solidFill>
                  <a:srgbClr val="569CD6"/>
                </a:solidFill>
              </a:rPr>
              <a:t>AS</a:t>
            </a:r>
            <a:r>
              <a:t> [Number of Instructors]</a:t>
            </a:r>
          </a:p>
          <a:p>
            <a:pPr marL="0" indent="36900">
              <a:lnSpc>
                <a:spcPct val="80000"/>
              </a:lnSpc>
              <a:buSzTx/>
              <a:buFont typeface="Wingdings 2"/>
              <a:buNone/>
              <a:defRPr sz="1800">
                <a:solidFill>
                  <a:srgbClr val="569CD6"/>
                </a:solidFill>
                <a:effectLst/>
                <a:latin typeface="Consolas"/>
                <a:ea typeface="Consolas"/>
                <a:cs typeface="Consolas"/>
                <a:sym typeface="Consolas"/>
              </a:defRPr>
            </a:pPr>
            <a:r>
              <a:t>FROM</a:t>
            </a:r>
            <a:r>
              <a:rPr>
                <a:solidFill>
                  <a:srgbClr val="FFFFFF"/>
                </a:solidFill>
              </a:rPr>
              <a:t> [Data].InstructorCourses</a:t>
            </a:r>
          </a:p>
          <a:p>
            <a:pPr marL="0" indent="36900">
              <a:lnSpc>
                <a:spcPct val="80000"/>
              </a:lnSpc>
              <a:buSzTx/>
              <a:buFont typeface="Wingdings 2"/>
              <a:buNone/>
              <a:defRPr sz="1800">
                <a:solidFill>
                  <a:srgbClr val="569CD6"/>
                </a:solidFill>
                <a:effectLst/>
                <a:latin typeface="Consolas"/>
                <a:ea typeface="Consolas"/>
                <a:cs typeface="Consolas"/>
                <a:sym typeface="Consolas"/>
              </a:defRPr>
            </a:pPr>
            <a:r>
              <a:t>GROUP BY</a:t>
            </a:r>
            <a:r>
              <a:rPr>
                <a:solidFill>
                  <a:srgbClr val="FFFFFF"/>
                </a:solidFill>
              </a:rPr>
              <a:t> TeachingCourse</a:t>
            </a:r>
          </a:p>
          <a:p>
            <a:pPr marL="0" indent="36900">
              <a:lnSpc>
                <a:spcPct val="80000"/>
              </a:lnSpc>
              <a:buSzTx/>
              <a:buFont typeface="Wingdings 2"/>
              <a:buNone/>
              <a:defRPr sz="1800">
                <a:solidFill>
                  <a:srgbClr val="569CD6"/>
                </a:solidFill>
                <a:effectLst/>
                <a:latin typeface="Consolas"/>
                <a:ea typeface="Consolas"/>
                <a:cs typeface="Consolas"/>
                <a:sym typeface="Consolas"/>
              </a:defRPr>
            </a:pPr>
            <a:r>
              <a:t>ORDER BY</a:t>
            </a:r>
            <a:r>
              <a:rPr>
                <a:solidFill>
                  <a:srgbClr val="FFFFFF"/>
                </a:solidFill>
              </a:rPr>
              <a:t> TeachingCourse</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itle 1"/>
          <p:cNvSpPr txBox="1">
            <a:spLocks noGrp="1"/>
          </p:cNvSpPr>
          <p:nvPr>
            <p:ph type="title"/>
          </p:nvPr>
        </p:nvSpPr>
        <p:spPr>
          <a:xfrm>
            <a:off x="913795" y="609600"/>
            <a:ext cx="10353762" cy="970450"/>
          </a:xfrm>
          <a:prstGeom prst="rect">
            <a:avLst/>
          </a:prstGeom>
        </p:spPr>
        <p:txBody>
          <a:bodyPr/>
          <a:lstStyle/>
          <a:p>
            <a:r>
              <a:t>Output</a:t>
            </a:r>
          </a:p>
        </p:txBody>
      </p:sp>
      <p:pic>
        <p:nvPicPr>
          <p:cNvPr id="431" name="Content Placeholder 4" descr="Content Placeholder 4"/>
          <p:cNvPicPr>
            <a:picLocks noChangeAspect="1"/>
          </p:cNvPicPr>
          <p:nvPr/>
        </p:nvPicPr>
        <p:blipFill>
          <a:blip r:embed="rId2"/>
          <a:stretch>
            <a:fillRect/>
          </a:stretch>
        </p:blipFill>
        <p:spPr>
          <a:xfrm>
            <a:off x="4675925" y="1731963"/>
            <a:ext cx="2830626"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itle 1"/>
          <p:cNvSpPr txBox="1">
            <a:spLocks noGrp="1"/>
          </p:cNvSpPr>
          <p:nvPr>
            <p:ph type="title"/>
          </p:nvPr>
        </p:nvSpPr>
        <p:spPr>
          <a:xfrm>
            <a:off x="913795" y="609600"/>
            <a:ext cx="10353762" cy="970450"/>
          </a:xfrm>
          <a:prstGeom prst="rect">
            <a:avLst/>
          </a:prstGeom>
        </p:spPr>
        <p:txBody>
          <a:bodyPr/>
          <a:lstStyle/>
          <a:p>
            <a:r>
              <a:t>To-Do List: Meet Patel</a:t>
            </a:r>
          </a:p>
        </p:txBody>
      </p:sp>
      <p:pic>
        <p:nvPicPr>
          <p:cNvPr id="196" name="Content Placeholder 4" descr="Content Placeholder 4"/>
          <p:cNvPicPr>
            <a:picLocks noChangeAspect="1"/>
          </p:cNvPicPr>
          <p:nvPr/>
        </p:nvPicPr>
        <p:blipFill>
          <a:blip r:embed="rId2"/>
          <a:stretch>
            <a:fillRect/>
          </a:stretch>
        </p:blipFill>
        <p:spPr>
          <a:xfrm>
            <a:off x="1888632" y="1580049"/>
            <a:ext cx="8074519" cy="4443347"/>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7"/>
          <p:cNvSpPr/>
          <p:nvPr/>
        </p:nvSpPr>
        <p:spPr>
          <a:xfrm>
            <a:off x="0" y="0"/>
            <a:ext cx="12192000" cy="6858000"/>
          </a:xfrm>
          <a:prstGeom prst="rect">
            <a:avLst/>
          </a:prstGeom>
          <a:solidFill>
            <a:srgbClr val="57575C"/>
          </a:solidFill>
          <a:ln w="12700">
            <a:miter lim="400000"/>
          </a:ln>
        </p:spPr>
        <p:txBody>
          <a:bodyPr lIns="45719" rIns="45719" anchor="ctr"/>
          <a:lstStyle/>
          <a:p>
            <a:pPr algn="ctr">
              <a:defRPr>
                <a:solidFill>
                  <a:srgbClr val="FFFFFF"/>
                </a:solidFill>
              </a:defRPr>
            </a:pPr>
            <a:endParaRPr/>
          </a:p>
        </p:txBody>
      </p:sp>
      <p:sp>
        <p:nvSpPr>
          <p:cNvPr id="434" name="Freeform: Shape 9"/>
          <p:cNvSpPr/>
          <p:nvPr/>
        </p:nvSpPr>
        <p:spPr>
          <a:xfrm>
            <a:off x="7301" y="-3"/>
            <a:ext cx="6088700" cy="6858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61" y="0"/>
                </a:lnTo>
                <a:lnTo>
                  <a:pt x="9261" y="0"/>
                </a:lnTo>
                <a:lnTo>
                  <a:pt x="20396" y="0"/>
                </a:lnTo>
                <a:lnTo>
                  <a:pt x="20396" y="0"/>
                </a:lnTo>
                <a:lnTo>
                  <a:pt x="20363" y="0"/>
                </a:lnTo>
                <a:lnTo>
                  <a:pt x="20392" y="127"/>
                </a:lnTo>
                <a:lnTo>
                  <a:pt x="20476" y="501"/>
                </a:lnTo>
                <a:lnTo>
                  <a:pt x="20536" y="773"/>
                </a:lnTo>
                <a:lnTo>
                  <a:pt x="20598" y="1097"/>
                </a:lnTo>
                <a:lnTo>
                  <a:pt x="20673" y="1482"/>
                </a:lnTo>
                <a:lnTo>
                  <a:pt x="20752" y="1907"/>
                </a:lnTo>
                <a:lnTo>
                  <a:pt x="20834" y="2387"/>
                </a:lnTo>
                <a:lnTo>
                  <a:pt x="20922" y="2910"/>
                </a:lnTo>
                <a:lnTo>
                  <a:pt x="21010" y="3478"/>
                </a:lnTo>
                <a:lnTo>
                  <a:pt x="21100" y="4082"/>
                </a:lnTo>
                <a:lnTo>
                  <a:pt x="21183" y="4735"/>
                </a:lnTo>
                <a:lnTo>
                  <a:pt x="21262" y="5417"/>
                </a:lnTo>
                <a:lnTo>
                  <a:pt x="21335" y="6139"/>
                </a:lnTo>
                <a:lnTo>
                  <a:pt x="21404" y="6890"/>
                </a:lnTo>
                <a:lnTo>
                  <a:pt x="21469" y="7674"/>
                </a:lnTo>
                <a:lnTo>
                  <a:pt x="21492" y="8076"/>
                </a:lnTo>
                <a:lnTo>
                  <a:pt x="21517" y="8487"/>
                </a:lnTo>
                <a:lnTo>
                  <a:pt x="21541" y="8904"/>
                </a:lnTo>
                <a:lnTo>
                  <a:pt x="21556" y="9323"/>
                </a:lnTo>
                <a:lnTo>
                  <a:pt x="21570" y="9750"/>
                </a:lnTo>
                <a:lnTo>
                  <a:pt x="21585" y="10182"/>
                </a:lnTo>
                <a:lnTo>
                  <a:pt x="21595" y="10623"/>
                </a:lnTo>
                <a:lnTo>
                  <a:pt x="21595" y="11068"/>
                </a:lnTo>
                <a:lnTo>
                  <a:pt x="21600" y="11517"/>
                </a:lnTo>
                <a:lnTo>
                  <a:pt x="21595" y="11971"/>
                </a:lnTo>
                <a:lnTo>
                  <a:pt x="21585" y="12431"/>
                </a:lnTo>
                <a:lnTo>
                  <a:pt x="21576" y="12891"/>
                </a:lnTo>
                <a:lnTo>
                  <a:pt x="21556" y="13357"/>
                </a:lnTo>
                <a:lnTo>
                  <a:pt x="21536" y="13828"/>
                </a:lnTo>
                <a:lnTo>
                  <a:pt x="21512" y="14299"/>
                </a:lnTo>
                <a:lnTo>
                  <a:pt x="21478" y="14774"/>
                </a:lnTo>
                <a:lnTo>
                  <a:pt x="21438" y="15254"/>
                </a:lnTo>
                <a:lnTo>
                  <a:pt x="21400" y="15736"/>
                </a:lnTo>
                <a:lnTo>
                  <a:pt x="21350" y="16217"/>
                </a:lnTo>
                <a:lnTo>
                  <a:pt x="21291" y="16705"/>
                </a:lnTo>
                <a:lnTo>
                  <a:pt x="21232" y="17187"/>
                </a:lnTo>
                <a:lnTo>
                  <a:pt x="21164" y="17677"/>
                </a:lnTo>
                <a:lnTo>
                  <a:pt x="21089" y="18170"/>
                </a:lnTo>
                <a:lnTo>
                  <a:pt x="21010" y="18656"/>
                </a:lnTo>
                <a:lnTo>
                  <a:pt x="20918" y="19148"/>
                </a:lnTo>
                <a:lnTo>
                  <a:pt x="20820" y="19639"/>
                </a:lnTo>
                <a:lnTo>
                  <a:pt x="20722" y="20131"/>
                </a:lnTo>
                <a:lnTo>
                  <a:pt x="20608" y="20622"/>
                </a:lnTo>
                <a:lnTo>
                  <a:pt x="20491" y="21110"/>
                </a:lnTo>
                <a:lnTo>
                  <a:pt x="20369" y="21600"/>
                </a:lnTo>
                <a:lnTo>
                  <a:pt x="0" y="21600"/>
                </a:lnTo>
                <a:close/>
              </a:path>
            </a:pathLst>
          </a:custGeom>
          <a:ln w="12700">
            <a:miter lim="400000"/>
          </a:ln>
          <a:effectLst>
            <a:outerShdw blurRad="50800" dist="38100" rotWithShape="0">
              <a:srgbClr val="000000">
                <a:alpha val="40000"/>
              </a:srgbClr>
            </a:outerShdw>
          </a:effectLst>
        </p:spPr>
        <p:txBody>
          <a:bodyPr lIns="45719" rIns="45719" anchor="ctr"/>
          <a:lstStyle/>
          <a:p>
            <a:pPr algn="ctr">
              <a:defRPr>
                <a:solidFill>
                  <a:srgbClr val="FFFFFF"/>
                </a:solidFill>
              </a:defRPr>
            </a:pPr>
            <a:endParaRPr/>
          </a:p>
        </p:txBody>
      </p:sp>
      <p:sp>
        <p:nvSpPr>
          <p:cNvPr id="435" name="Title 1"/>
          <p:cNvSpPr txBox="1">
            <a:spLocks noGrp="1"/>
          </p:cNvSpPr>
          <p:nvPr>
            <p:ph type="title"/>
          </p:nvPr>
        </p:nvSpPr>
        <p:spPr>
          <a:xfrm>
            <a:off x="900505" y="1118807"/>
            <a:ext cx="4763696" cy="4747685"/>
          </a:xfrm>
          <a:prstGeom prst="rect">
            <a:avLst/>
          </a:prstGeom>
        </p:spPr>
        <p:txBody>
          <a:bodyPr/>
          <a:lstStyle/>
          <a:p>
            <a:pPr algn="l">
              <a:defRPr sz="4800"/>
            </a:pPr>
            <a:r>
              <a:t>Mashiur Rahman</a:t>
            </a:r>
            <a:br/>
            <a:r>
              <a:t>Queries </a:t>
            </a:r>
          </a:p>
        </p:txBody>
      </p:sp>
      <p:sp>
        <p:nvSpPr>
          <p:cNvPr id="436" name="Content Placeholder 2"/>
          <p:cNvSpPr txBox="1">
            <a:spLocks noGrp="1"/>
          </p:cNvSpPr>
          <p:nvPr>
            <p:ph type="body" sz="half" idx="1"/>
          </p:nvPr>
        </p:nvSpPr>
        <p:spPr>
          <a:xfrm>
            <a:off x="6498768" y="1118808"/>
            <a:ext cx="5049764" cy="4747683"/>
          </a:xfrm>
          <a:prstGeom prst="rect">
            <a:avLst/>
          </a:prstGeom>
          <a:effectLst/>
        </p:spPr>
        <p:txBody>
          <a:bodyPr anchor="ctr"/>
          <a:lstStyle>
            <a:lvl1pPr>
              <a:defRPr>
                <a:solidFill>
                  <a:srgbClr val="FFFFFF"/>
                </a:solidFill>
              </a:defRPr>
            </a:lvl1pPr>
          </a:lstStyle>
          <a:p>
            <a:r>
              <a:t>4 Personal Queries </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itle 1"/>
          <p:cNvSpPr txBox="1">
            <a:spLocks noGrp="1"/>
          </p:cNvSpPr>
          <p:nvPr>
            <p:ph type="title"/>
          </p:nvPr>
        </p:nvSpPr>
        <p:spPr>
          <a:xfrm>
            <a:off x="913795" y="609600"/>
            <a:ext cx="10353762" cy="970450"/>
          </a:xfrm>
          <a:prstGeom prst="rect">
            <a:avLst/>
          </a:prstGeom>
        </p:spPr>
        <p:txBody>
          <a:bodyPr/>
          <a:lstStyle/>
          <a:p>
            <a:r>
              <a:t>Query 1 </a:t>
            </a:r>
          </a:p>
        </p:txBody>
      </p:sp>
      <p:sp>
        <p:nvSpPr>
          <p:cNvPr id="439" name="Content Placeholder 2"/>
          <p:cNvSpPr txBox="1">
            <a:spLocks noGrp="1"/>
          </p:cNvSpPr>
          <p:nvPr>
            <p:ph type="body" idx="1"/>
          </p:nvPr>
        </p:nvSpPr>
        <p:spPr>
          <a:xfrm>
            <a:off x="913795" y="1732448"/>
            <a:ext cx="10353762" cy="4058752"/>
          </a:xfrm>
          <a:prstGeom prst="rect">
            <a:avLst/>
          </a:prstGeom>
        </p:spPr>
        <p:txBody>
          <a:bodyPr/>
          <a:lstStyle/>
          <a:p>
            <a:pPr marL="0" indent="36900">
              <a:buSzTx/>
              <a:buFont typeface="Wingdings 2"/>
              <a:buNone/>
              <a:defRPr>
                <a:solidFill>
                  <a:srgbClr val="6A9955"/>
                </a:solidFill>
                <a:effectLst/>
                <a:latin typeface="Consolas"/>
                <a:ea typeface="Consolas"/>
                <a:cs typeface="Consolas"/>
                <a:sym typeface="Consolas"/>
              </a:defRPr>
            </a:pPr>
            <a:r>
              <a:t>--Find all Math courses where enrollment greater than 30</a:t>
            </a:r>
          </a:p>
          <a:p>
            <a:pPr marL="0" indent="36900">
              <a:buSzTx/>
              <a:buFont typeface="Wingdings 2"/>
              <a:buNone/>
              <a:defRPr>
                <a:solidFill>
                  <a:srgbClr val="569CD6"/>
                </a:solidFill>
                <a:effectLst/>
                <a:latin typeface="Consolas"/>
                <a:ea typeface="Consolas"/>
                <a:cs typeface="Consolas"/>
                <a:sym typeface="Consolas"/>
              </a:defRPr>
            </a:pPr>
            <a:r>
              <a:t>Select</a:t>
            </a:r>
            <a:r>
              <a:rPr>
                <a:solidFill>
                  <a:srgbClr val="D4D4D4"/>
                </a:solidFill>
              </a:rPr>
              <a:t> distinct</a:t>
            </a:r>
          </a:p>
          <a:p>
            <a:pPr marL="0" indent="36900">
              <a:buSzTx/>
              <a:buFont typeface="Wingdings 2"/>
              <a:buNone/>
              <a:defRPr>
                <a:solidFill>
                  <a:srgbClr val="DCDCAA"/>
                </a:solidFill>
                <a:effectLst/>
                <a:latin typeface="Consolas"/>
                <a:ea typeface="Consolas"/>
                <a:cs typeface="Consolas"/>
                <a:sym typeface="Consolas"/>
              </a:defRPr>
            </a:pPr>
            <a:r>
              <a:t>CourseName,Description, Enrolled</a:t>
            </a:r>
          </a:p>
          <a:p>
            <a:pPr marL="0" indent="36900">
              <a:buSzTx/>
              <a:buFont typeface="Wingdings 2"/>
              <a:buNone/>
              <a:defRPr>
                <a:solidFill>
                  <a:srgbClr val="569CD6"/>
                </a:solidFill>
                <a:effectLst/>
                <a:latin typeface="Consolas"/>
                <a:ea typeface="Consolas"/>
                <a:cs typeface="Consolas"/>
                <a:sym typeface="Consolas"/>
              </a:defRPr>
            </a:pPr>
            <a:r>
              <a:t>From</a:t>
            </a:r>
            <a:r>
              <a:rPr>
                <a:solidFill>
                  <a:srgbClr val="D4D4D4"/>
                </a:solidFill>
              </a:rPr>
              <a:t> [Data].Classes</a:t>
            </a:r>
          </a:p>
          <a:p>
            <a:pPr marL="0" indent="36900">
              <a:buSzTx/>
              <a:buFont typeface="Wingdings 2"/>
              <a:buNone/>
              <a:defRPr>
                <a:solidFill>
                  <a:srgbClr val="D4D4D4"/>
                </a:solidFill>
                <a:effectLst/>
                <a:latin typeface="Consolas"/>
                <a:ea typeface="Consolas"/>
                <a:cs typeface="Consolas"/>
                <a:sym typeface="Consolas"/>
              </a:defRPr>
            </a:pPr>
            <a:r>
              <a:t>Where CourseName LIKE (‘%Math’) AND Enrolled &gt; 30 </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Title 1"/>
          <p:cNvSpPr txBox="1">
            <a:spLocks noGrp="1"/>
          </p:cNvSpPr>
          <p:nvPr>
            <p:ph type="title"/>
          </p:nvPr>
        </p:nvSpPr>
        <p:spPr>
          <a:xfrm>
            <a:off x="913795" y="609600"/>
            <a:ext cx="10353762" cy="970450"/>
          </a:xfrm>
          <a:prstGeom prst="rect">
            <a:avLst/>
          </a:prstGeom>
        </p:spPr>
        <p:txBody>
          <a:bodyPr/>
          <a:lstStyle/>
          <a:p>
            <a:r>
              <a:t>Output</a:t>
            </a:r>
          </a:p>
        </p:txBody>
      </p:sp>
      <p:pic>
        <p:nvPicPr>
          <p:cNvPr id="442" name="Content Placeholder 8" descr="Content Placeholder 8"/>
          <p:cNvPicPr>
            <a:picLocks noChangeAspect="1"/>
          </p:cNvPicPr>
          <p:nvPr/>
        </p:nvPicPr>
        <p:blipFill>
          <a:blip r:embed="rId2"/>
          <a:srcRect b="24597"/>
          <a:stretch>
            <a:fillRect/>
          </a:stretch>
        </p:blipFill>
        <p:spPr>
          <a:xfrm>
            <a:off x="3752453" y="1989449"/>
            <a:ext cx="4686992" cy="3060773"/>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itle 1"/>
          <p:cNvSpPr txBox="1">
            <a:spLocks noGrp="1"/>
          </p:cNvSpPr>
          <p:nvPr>
            <p:ph type="title"/>
          </p:nvPr>
        </p:nvSpPr>
        <p:spPr>
          <a:xfrm>
            <a:off x="913795" y="609600"/>
            <a:ext cx="10353762" cy="970450"/>
          </a:xfrm>
          <a:prstGeom prst="rect">
            <a:avLst/>
          </a:prstGeom>
        </p:spPr>
        <p:txBody>
          <a:bodyPr/>
          <a:lstStyle/>
          <a:p>
            <a:r>
              <a:t>Query 2</a:t>
            </a:r>
          </a:p>
        </p:txBody>
      </p:sp>
      <p:sp>
        <p:nvSpPr>
          <p:cNvPr id="445" name="Content Placeholder 2"/>
          <p:cNvSpPr txBox="1">
            <a:spLocks noGrp="1"/>
          </p:cNvSpPr>
          <p:nvPr>
            <p:ph type="body" idx="1"/>
          </p:nvPr>
        </p:nvSpPr>
        <p:spPr>
          <a:xfrm>
            <a:off x="913795" y="1732448"/>
            <a:ext cx="10353762" cy="4058752"/>
          </a:xfrm>
          <a:prstGeom prst="rect">
            <a:avLst/>
          </a:prstGeom>
        </p:spPr>
        <p:txBody>
          <a:bodyPr/>
          <a:lstStyle/>
          <a:p>
            <a:pPr marL="0" indent="36900">
              <a:buSzTx/>
              <a:buFont typeface="Wingdings 2"/>
              <a:buNone/>
              <a:defRPr>
                <a:solidFill>
                  <a:srgbClr val="6A9955"/>
                </a:solidFill>
                <a:effectLst/>
                <a:latin typeface="Consolas"/>
                <a:ea typeface="Consolas"/>
                <a:cs typeface="Consolas"/>
                <a:sym typeface="Consolas"/>
              </a:defRPr>
            </a:pPr>
            <a:r>
              <a:t>--Find classes where minimum number of students enrolled in </a:t>
            </a:r>
          </a:p>
          <a:p>
            <a:pPr marL="0" indent="36900">
              <a:buSzTx/>
              <a:buFont typeface="Wingdings 2"/>
              <a:buNone/>
              <a:defRPr>
                <a:solidFill>
                  <a:srgbClr val="569CD6"/>
                </a:solidFill>
                <a:effectLst/>
                <a:latin typeface="Consolas"/>
                <a:ea typeface="Consolas"/>
                <a:cs typeface="Consolas"/>
                <a:sym typeface="Consolas"/>
              </a:defRPr>
            </a:pPr>
            <a:r>
              <a:t>Select</a:t>
            </a:r>
            <a:endParaRPr>
              <a:solidFill>
                <a:srgbClr val="D4D4D4"/>
              </a:solidFill>
            </a:endParaRPr>
          </a:p>
          <a:p>
            <a:pPr marL="0" indent="36900">
              <a:buSzTx/>
              <a:buFont typeface="Wingdings 2"/>
              <a:buNone/>
              <a:defRPr>
                <a:solidFill>
                  <a:srgbClr val="DCDCAA"/>
                </a:solidFill>
                <a:effectLst/>
                <a:latin typeface="Consolas"/>
                <a:ea typeface="Consolas"/>
                <a:cs typeface="Consolas"/>
                <a:sym typeface="Consolas"/>
              </a:defRPr>
            </a:pPr>
            <a:r>
              <a:t>CourseName  as [Course], Description, Min(Enrolled) as [MinEnrollment]</a:t>
            </a:r>
          </a:p>
          <a:p>
            <a:pPr marL="0" indent="36900">
              <a:buSzTx/>
              <a:buFont typeface="Wingdings 2"/>
              <a:buNone/>
              <a:defRPr>
                <a:solidFill>
                  <a:srgbClr val="569CD6"/>
                </a:solidFill>
                <a:effectLst/>
                <a:latin typeface="Consolas"/>
                <a:ea typeface="Consolas"/>
                <a:cs typeface="Consolas"/>
                <a:sym typeface="Consolas"/>
              </a:defRPr>
            </a:pPr>
            <a:r>
              <a:t>From</a:t>
            </a:r>
            <a:r>
              <a:rPr>
                <a:solidFill>
                  <a:srgbClr val="D4D4D4"/>
                </a:solidFill>
              </a:rPr>
              <a:t> [Data].Classes</a:t>
            </a:r>
          </a:p>
          <a:p>
            <a:pPr marL="0" indent="36900">
              <a:buSzTx/>
              <a:buFont typeface="Wingdings 2"/>
              <a:buNone/>
              <a:defRPr>
                <a:solidFill>
                  <a:srgbClr val="D4D4D4"/>
                </a:solidFill>
                <a:effectLst/>
                <a:latin typeface="Consolas"/>
                <a:ea typeface="Consolas"/>
                <a:cs typeface="Consolas"/>
                <a:sym typeface="Consolas"/>
              </a:defRPr>
            </a:pPr>
            <a:r>
              <a:t>Where Enrolled = 12</a:t>
            </a:r>
          </a:p>
          <a:p>
            <a:pPr marL="0" indent="36900">
              <a:buSzTx/>
              <a:buFont typeface="Wingdings 2"/>
              <a:buNone/>
              <a:defRPr>
                <a:solidFill>
                  <a:srgbClr val="D4D4D4"/>
                </a:solidFill>
                <a:effectLst/>
                <a:latin typeface="Consolas"/>
                <a:ea typeface="Consolas"/>
                <a:cs typeface="Consolas"/>
                <a:sym typeface="Consolas"/>
              </a:defRPr>
            </a:pPr>
            <a:r>
              <a:t>GROUP BY CourseName, Description,MinEnrollment</a:t>
            </a:r>
          </a:p>
          <a:p>
            <a:pPr marL="0" indent="36900">
              <a:buSzTx/>
              <a:buFont typeface="Wingdings 2"/>
              <a:buNone/>
              <a:defRPr>
                <a:solidFill>
                  <a:srgbClr val="D4D4D4"/>
                </a:solidFill>
                <a:effectLst/>
                <a:latin typeface="Consolas"/>
                <a:ea typeface="Consolas"/>
                <a:cs typeface="Consolas"/>
                <a:sym typeface="Consolas"/>
              </a:defRPr>
            </a:pPr>
            <a:r>
              <a:t>ORDER BY CourseName, Description,MinEnrollment</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Title 1"/>
          <p:cNvSpPr txBox="1">
            <a:spLocks noGrp="1"/>
          </p:cNvSpPr>
          <p:nvPr>
            <p:ph type="title"/>
          </p:nvPr>
        </p:nvSpPr>
        <p:spPr>
          <a:xfrm>
            <a:off x="913795" y="609600"/>
            <a:ext cx="10353762" cy="970450"/>
          </a:xfrm>
          <a:prstGeom prst="rect">
            <a:avLst/>
          </a:prstGeom>
        </p:spPr>
        <p:txBody>
          <a:bodyPr/>
          <a:lstStyle/>
          <a:p>
            <a:r>
              <a:t>Output</a:t>
            </a:r>
          </a:p>
        </p:txBody>
      </p:sp>
      <p:pic>
        <p:nvPicPr>
          <p:cNvPr id="448" name="Content Placeholder 8" descr="Content Placeholder 8"/>
          <p:cNvPicPr>
            <a:picLocks noChangeAspect="1"/>
          </p:cNvPicPr>
          <p:nvPr/>
        </p:nvPicPr>
        <p:blipFill>
          <a:blip r:embed="rId2"/>
          <a:stretch>
            <a:fillRect/>
          </a:stretch>
        </p:blipFill>
        <p:spPr>
          <a:xfrm>
            <a:off x="3521412" y="1731963"/>
            <a:ext cx="5408579"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itle 1"/>
          <p:cNvSpPr txBox="1">
            <a:spLocks noGrp="1"/>
          </p:cNvSpPr>
          <p:nvPr>
            <p:ph type="title"/>
          </p:nvPr>
        </p:nvSpPr>
        <p:spPr>
          <a:xfrm>
            <a:off x="913795" y="609600"/>
            <a:ext cx="10353762" cy="970450"/>
          </a:xfrm>
          <a:prstGeom prst="rect">
            <a:avLst/>
          </a:prstGeom>
        </p:spPr>
        <p:txBody>
          <a:bodyPr/>
          <a:lstStyle/>
          <a:p>
            <a:r>
              <a:t>Query 3</a:t>
            </a:r>
          </a:p>
        </p:txBody>
      </p:sp>
      <p:sp>
        <p:nvSpPr>
          <p:cNvPr id="451" name="Content Placeholder 2"/>
          <p:cNvSpPr txBox="1">
            <a:spLocks noGrp="1"/>
          </p:cNvSpPr>
          <p:nvPr>
            <p:ph type="body" idx="1"/>
          </p:nvPr>
        </p:nvSpPr>
        <p:spPr>
          <a:xfrm>
            <a:off x="913795" y="1732448"/>
            <a:ext cx="10353762" cy="4058752"/>
          </a:xfrm>
          <a:prstGeom prst="rect">
            <a:avLst/>
          </a:prstGeom>
        </p:spPr>
        <p:txBody>
          <a:bodyPr/>
          <a:lstStyle/>
          <a:p>
            <a:pPr marL="0" indent="36900">
              <a:buSzTx/>
              <a:buFont typeface="Wingdings 2"/>
              <a:buNone/>
              <a:defRPr>
                <a:solidFill>
                  <a:srgbClr val="6A9955"/>
                </a:solidFill>
                <a:effectLst/>
                <a:latin typeface="Consolas"/>
                <a:ea typeface="Consolas"/>
                <a:cs typeface="Consolas"/>
                <a:sym typeface="Consolas"/>
              </a:defRPr>
            </a:pPr>
            <a:r>
              <a:t>--Find each Mode of Instruction for  classes using Inner Joins</a:t>
            </a:r>
          </a:p>
          <a:p>
            <a:pPr marL="0" indent="36900">
              <a:buSzTx/>
              <a:buFont typeface="Wingdings 2"/>
              <a:buNone/>
              <a:defRPr>
                <a:solidFill>
                  <a:srgbClr val="569CD6"/>
                </a:solidFill>
                <a:effectLst/>
                <a:latin typeface="Consolas"/>
                <a:ea typeface="Consolas"/>
                <a:cs typeface="Consolas"/>
                <a:sym typeface="Consolas"/>
              </a:defRPr>
            </a:pPr>
            <a:r>
              <a:t>Select C.CourseName, C.Description, MOI.ModeOfInstructions</a:t>
            </a:r>
            <a:endParaRPr>
              <a:solidFill>
                <a:srgbClr val="D4D4D4"/>
              </a:solidFill>
            </a:endParaRPr>
          </a:p>
          <a:p>
            <a:pPr marL="0" indent="36900">
              <a:buSzTx/>
              <a:buFont typeface="Wingdings 2"/>
              <a:buNone/>
              <a:defRPr>
                <a:solidFill>
                  <a:srgbClr val="569CD6"/>
                </a:solidFill>
                <a:effectLst/>
                <a:latin typeface="Consolas"/>
                <a:ea typeface="Consolas"/>
                <a:cs typeface="Consolas"/>
                <a:sym typeface="Consolas"/>
              </a:defRPr>
            </a:pPr>
            <a:r>
              <a:t>From</a:t>
            </a:r>
            <a:r>
              <a:rPr>
                <a:solidFill>
                  <a:srgbClr val="D4D4D4"/>
                </a:solidFill>
              </a:rPr>
              <a:t> [Data].Classes as C</a:t>
            </a:r>
          </a:p>
          <a:p>
            <a:pPr marL="0" indent="36900">
              <a:buSzTx/>
              <a:buFont typeface="Wingdings 2"/>
              <a:buNone/>
              <a:defRPr>
                <a:solidFill>
                  <a:srgbClr val="D4D4D4"/>
                </a:solidFill>
                <a:effectLst/>
                <a:latin typeface="Consolas"/>
                <a:ea typeface="Consolas"/>
                <a:cs typeface="Consolas"/>
                <a:sym typeface="Consolas"/>
              </a:defRPr>
            </a:pPr>
            <a:r>
              <a:t>INNER JOIN [Data].[ModeOfInstruction] as MOI </a:t>
            </a:r>
          </a:p>
          <a:p>
            <a:pPr marL="0" indent="36900">
              <a:buSzTx/>
              <a:buFont typeface="Wingdings 2"/>
              <a:buNone/>
              <a:defRPr>
                <a:solidFill>
                  <a:srgbClr val="D4D4D4"/>
                </a:solidFill>
                <a:effectLst/>
                <a:latin typeface="Consolas"/>
                <a:ea typeface="Consolas"/>
                <a:cs typeface="Consolas"/>
                <a:sym typeface="Consolas"/>
              </a:defRPr>
            </a:pPr>
            <a:r>
              <a:t>	on (C.ModeOfInstructionID= MOI.ModeOfInstructionID)</a:t>
            </a:r>
          </a:p>
          <a:p>
            <a:pPr marL="0" indent="36900">
              <a:buSzTx/>
              <a:buFont typeface="Wingdings 2"/>
              <a:buNone/>
              <a:defRPr>
                <a:solidFill>
                  <a:srgbClr val="D4D4D4"/>
                </a:solidFill>
                <a:effectLst/>
                <a:latin typeface="Consolas"/>
                <a:ea typeface="Consolas"/>
                <a:cs typeface="Consolas"/>
                <a:sym typeface="Consolas"/>
              </a:defRPr>
            </a:pPr>
            <a:endParaRPr/>
          </a:p>
          <a:p>
            <a:pPr marL="0" indent="36900">
              <a:buSzTx/>
              <a:buFont typeface="Wingdings 2"/>
              <a:buNone/>
              <a:defRPr>
                <a:solidFill>
                  <a:srgbClr val="D4D4D4"/>
                </a:solidFill>
                <a:effectLst/>
                <a:latin typeface="Consolas"/>
                <a:ea typeface="Consolas"/>
                <a:cs typeface="Consolas"/>
                <a:sym typeface="Consolas"/>
              </a:defRPr>
            </a:pPr>
            <a:r>
              <a:t>GROUP BY C.CourseName, C.Description, MOI.ModeOfInstructions</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xfrm>
            <a:off x="913795" y="609600"/>
            <a:ext cx="10353762" cy="970450"/>
          </a:xfrm>
          <a:prstGeom prst="rect">
            <a:avLst/>
          </a:prstGeom>
        </p:spPr>
        <p:txBody>
          <a:bodyPr/>
          <a:lstStyle/>
          <a:p>
            <a:r>
              <a:t>Output</a:t>
            </a:r>
          </a:p>
        </p:txBody>
      </p:sp>
      <p:pic>
        <p:nvPicPr>
          <p:cNvPr id="454" name="Content Placeholder 4" descr="Content Placeholder 4"/>
          <p:cNvPicPr>
            <a:picLocks noChangeAspect="1"/>
          </p:cNvPicPr>
          <p:nvPr/>
        </p:nvPicPr>
        <p:blipFill>
          <a:blip r:embed="rId2"/>
          <a:stretch>
            <a:fillRect/>
          </a:stretch>
        </p:blipFill>
        <p:spPr>
          <a:xfrm>
            <a:off x="3988742" y="1731963"/>
            <a:ext cx="4204991"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itle 1"/>
          <p:cNvSpPr txBox="1">
            <a:spLocks noGrp="1"/>
          </p:cNvSpPr>
          <p:nvPr>
            <p:ph type="title"/>
          </p:nvPr>
        </p:nvSpPr>
        <p:spPr>
          <a:xfrm>
            <a:off x="913795" y="609600"/>
            <a:ext cx="10353762" cy="970450"/>
          </a:xfrm>
          <a:prstGeom prst="rect">
            <a:avLst/>
          </a:prstGeom>
        </p:spPr>
        <p:txBody>
          <a:bodyPr/>
          <a:lstStyle/>
          <a:p>
            <a:r>
              <a:t>Query 4</a:t>
            </a:r>
          </a:p>
        </p:txBody>
      </p:sp>
      <p:sp>
        <p:nvSpPr>
          <p:cNvPr id="457" name="Content Placeholder 2"/>
          <p:cNvSpPr txBox="1">
            <a:spLocks noGrp="1"/>
          </p:cNvSpPr>
          <p:nvPr>
            <p:ph type="body" idx="1"/>
          </p:nvPr>
        </p:nvSpPr>
        <p:spPr>
          <a:xfrm>
            <a:off x="913795" y="1732449"/>
            <a:ext cx="10353762" cy="5041213"/>
          </a:xfrm>
          <a:prstGeom prst="rect">
            <a:avLst/>
          </a:prstGeom>
        </p:spPr>
        <p:txBody>
          <a:bodyPr/>
          <a:lstStyle/>
          <a:p>
            <a:pPr marL="0" indent="36900">
              <a:lnSpc>
                <a:spcPct val="90000"/>
              </a:lnSpc>
              <a:buSzTx/>
              <a:buFont typeface="Wingdings 2"/>
              <a:buNone/>
              <a:defRPr>
                <a:solidFill>
                  <a:srgbClr val="6A9955"/>
                </a:solidFill>
                <a:effectLst/>
                <a:latin typeface="Consolas"/>
                <a:ea typeface="Consolas"/>
                <a:cs typeface="Consolas"/>
                <a:sym typeface="Consolas"/>
              </a:defRPr>
            </a:pPr>
            <a:r>
              <a:t>--See the courses for each CSCI class as well as room # and Prof Names</a:t>
            </a:r>
          </a:p>
          <a:p>
            <a:pPr marL="0" indent="36900">
              <a:lnSpc>
                <a:spcPct val="90000"/>
              </a:lnSpc>
              <a:buSzTx/>
              <a:buFont typeface="Wingdings 2"/>
              <a:buNone/>
              <a:defRPr>
                <a:solidFill>
                  <a:srgbClr val="569CD6"/>
                </a:solidFill>
                <a:effectLst/>
                <a:latin typeface="Consolas"/>
                <a:ea typeface="Consolas"/>
                <a:cs typeface="Consolas"/>
                <a:sym typeface="Consolas"/>
              </a:defRPr>
            </a:pPr>
            <a:r>
              <a:t>Select distinct </a:t>
            </a:r>
          </a:p>
          <a:p>
            <a:pPr marL="0" indent="36900">
              <a:lnSpc>
                <a:spcPct val="90000"/>
              </a:lnSpc>
              <a:buSzTx/>
              <a:buFont typeface="Wingdings 2"/>
              <a:buNone/>
              <a:defRPr>
                <a:solidFill>
                  <a:srgbClr val="569CD6"/>
                </a:solidFill>
                <a:effectLst/>
                <a:latin typeface="Consolas"/>
                <a:ea typeface="Consolas"/>
                <a:cs typeface="Consolas"/>
                <a:sym typeface="Consolas"/>
              </a:defRPr>
            </a:pPr>
            <a:r>
              <a:t>C.CourseName, C.Description, C.RoomNumber, B.BuildingNameID, B.BuildingName, I.FirstName, I.LastName, MOI.ModeOfInstructions</a:t>
            </a:r>
            <a:endParaRPr>
              <a:solidFill>
                <a:srgbClr val="D4D4D4"/>
              </a:solidFill>
            </a:endParaRPr>
          </a:p>
          <a:p>
            <a:pPr marL="0" indent="36900">
              <a:lnSpc>
                <a:spcPct val="90000"/>
              </a:lnSpc>
              <a:buSzTx/>
              <a:buFont typeface="Wingdings 2"/>
              <a:buNone/>
              <a:defRPr>
                <a:solidFill>
                  <a:srgbClr val="569CD6"/>
                </a:solidFill>
                <a:effectLst/>
                <a:latin typeface="Consolas"/>
                <a:ea typeface="Consolas"/>
                <a:cs typeface="Consolas"/>
                <a:sym typeface="Consolas"/>
              </a:defRPr>
            </a:pPr>
            <a:r>
              <a:t>From</a:t>
            </a:r>
            <a:r>
              <a:rPr>
                <a:solidFill>
                  <a:srgbClr val="D4D4D4"/>
                </a:solidFill>
              </a:rPr>
              <a:t> [Data].Classes as C</a:t>
            </a:r>
          </a:p>
          <a:p>
            <a:pPr marL="0" indent="36900">
              <a:lnSpc>
                <a:spcPct val="90000"/>
              </a:lnSpc>
              <a:buSzTx/>
              <a:buFont typeface="Wingdings 2"/>
              <a:buNone/>
              <a:defRPr>
                <a:solidFill>
                  <a:srgbClr val="D4D4D4"/>
                </a:solidFill>
                <a:effectLst/>
                <a:latin typeface="Consolas"/>
                <a:ea typeface="Consolas"/>
                <a:cs typeface="Consolas"/>
                <a:sym typeface="Consolas"/>
              </a:defRPr>
            </a:pPr>
            <a:r>
              <a:t>INNER JOIN [Data].BuildingName as B</a:t>
            </a:r>
          </a:p>
          <a:p>
            <a:pPr marL="0" indent="36900">
              <a:lnSpc>
                <a:spcPct val="90000"/>
              </a:lnSpc>
              <a:buSzTx/>
              <a:buFont typeface="Wingdings 2"/>
              <a:buNone/>
              <a:defRPr>
                <a:solidFill>
                  <a:srgbClr val="D4D4D4"/>
                </a:solidFill>
                <a:effectLst/>
                <a:latin typeface="Consolas"/>
                <a:ea typeface="Consolas"/>
                <a:cs typeface="Consolas"/>
                <a:sym typeface="Consolas"/>
              </a:defRPr>
            </a:pPr>
            <a:r>
              <a:t>	on (B.BuildingNameID = C.BuildingID)</a:t>
            </a:r>
          </a:p>
          <a:p>
            <a:pPr marL="0" indent="36900">
              <a:lnSpc>
                <a:spcPct val="90000"/>
              </a:lnSpc>
              <a:buSzTx/>
              <a:buFont typeface="Wingdings 2"/>
              <a:buNone/>
              <a:defRPr>
                <a:solidFill>
                  <a:srgbClr val="D4D4D4"/>
                </a:solidFill>
                <a:effectLst/>
                <a:latin typeface="Consolas"/>
                <a:ea typeface="Consolas"/>
                <a:cs typeface="Consolas"/>
                <a:sym typeface="Consolas"/>
              </a:defRPr>
            </a:pPr>
            <a:r>
              <a:t>INNER JOIN [Data].[Instructors] as I</a:t>
            </a:r>
          </a:p>
          <a:p>
            <a:pPr marL="0" indent="36900">
              <a:lnSpc>
                <a:spcPct val="90000"/>
              </a:lnSpc>
              <a:buSzTx/>
              <a:buFont typeface="Wingdings 2"/>
              <a:buNone/>
              <a:defRPr>
                <a:solidFill>
                  <a:srgbClr val="D4D4D4"/>
                </a:solidFill>
                <a:effectLst/>
                <a:latin typeface="Consolas"/>
                <a:ea typeface="Consolas"/>
                <a:cs typeface="Consolas"/>
                <a:sym typeface="Consolas"/>
              </a:defRPr>
            </a:pPr>
            <a:r>
              <a:t>	on (I.InstructorID = C.InstructorID)</a:t>
            </a:r>
          </a:p>
          <a:p>
            <a:pPr marL="0" indent="36900">
              <a:lnSpc>
                <a:spcPct val="90000"/>
              </a:lnSpc>
              <a:buSzTx/>
              <a:buFont typeface="Wingdings 2"/>
              <a:buNone/>
              <a:defRPr>
                <a:solidFill>
                  <a:srgbClr val="D4D4D4"/>
                </a:solidFill>
                <a:effectLst/>
                <a:latin typeface="Consolas"/>
                <a:ea typeface="Consolas"/>
                <a:cs typeface="Consolas"/>
                <a:sym typeface="Consolas"/>
              </a:defRPr>
            </a:pPr>
            <a:r>
              <a:t>INNER JOIN [Data].[ModeOfInstruction] as MOI</a:t>
            </a:r>
          </a:p>
          <a:p>
            <a:pPr marL="0" indent="36900">
              <a:lnSpc>
                <a:spcPct val="90000"/>
              </a:lnSpc>
              <a:buSzTx/>
              <a:buFont typeface="Wingdings 2"/>
              <a:buNone/>
              <a:defRPr>
                <a:solidFill>
                  <a:srgbClr val="D4D4D4"/>
                </a:solidFill>
                <a:effectLst/>
                <a:latin typeface="Consolas"/>
                <a:ea typeface="Consolas"/>
                <a:cs typeface="Consolas"/>
                <a:sym typeface="Consolas"/>
              </a:defRPr>
            </a:pPr>
            <a:r>
              <a:t>	on (MOI.ModeOfInstructionID = C.ModeOfInstructionID)</a:t>
            </a:r>
          </a:p>
          <a:p>
            <a:pPr marL="0" indent="36900">
              <a:lnSpc>
                <a:spcPct val="90000"/>
              </a:lnSpc>
              <a:buSzTx/>
              <a:buFont typeface="Wingdings 2"/>
              <a:buNone/>
              <a:defRPr>
                <a:solidFill>
                  <a:srgbClr val="D4D4D4"/>
                </a:solidFill>
                <a:effectLst/>
                <a:latin typeface="Consolas"/>
                <a:ea typeface="Consolas"/>
                <a:cs typeface="Consolas"/>
                <a:sym typeface="Consolas"/>
              </a:defRPr>
            </a:pPr>
            <a:r>
              <a:t>	WHERE C.CourseName LIKE (‘%CSCI’)</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itle 1"/>
          <p:cNvSpPr txBox="1">
            <a:spLocks noGrp="1"/>
          </p:cNvSpPr>
          <p:nvPr>
            <p:ph type="title"/>
          </p:nvPr>
        </p:nvSpPr>
        <p:spPr>
          <a:xfrm>
            <a:off x="913795" y="609600"/>
            <a:ext cx="10353762" cy="970450"/>
          </a:xfrm>
          <a:prstGeom prst="rect">
            <a:avLst/>
          </a:prstGeom>
        </p:spPr>
        <p:txBody>
          <a:bodyPr/>
          <a:lstStyle/>
          <a:p>
            <a:r>
              <a:t>Output</a:t>
            </a:r>
          </a:p>
        </p:txBody>
      </p:sp>
      <p:pic>
        <p:nvPicPr>
          <p:cNvPr id="460" name="Content Placeholder 6" descr="Content Placeholder 6"/>
          <p:cNvPicPr>
            <a:picLocks noChangeAspect="1"/>
          </p:cNvPicPr>
          <p:nvPr/>
        </p:nvPicPr>
        <p:blipFill>
          <a:blip r:embed="rId2"/>
          <a:stretch>
            <a:fillRect/>
          </a:stretch>
        </p:blipFill>
        <p:spPr>
          <a:xfrm>
            <a:off x="2347454" y="1731963"/>
            <a:ext cx="7487566"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Title 1"/>
          <p:cNvSpPr txBox="1">
            <a:spLocks noGrp="1"/>
          </p:cNvSpPr>
          <p:nvPr>
            <p:ph type="title"/>
          </p:nvPr>
        </p:nvSpPr>
        <p:spPr>
          <a:xfrm>
            <a:off x="685797" y="1150076"/>
            <a:ext cx="3659394" cy="4557849"/>
          </a:xfrm>
          <a:prstGeom prst="rect">
            <a:avLst/>
          </a:prstGeom>
        </p:spPr>
        <p:txBody>
          <a:bodyPr/>
          <a:lstStyle>
            <a:lvl1pPr algn="r"/>
          </a:lstStyle>
          <a:p>
            <a:r>
              <a:t>Analysis </a:t>
            </a:r>
          </a:p>
        </p:txBody>
      </p:sp>
      <p:sp>
        <p:nvSpPr>
          <p:cNvPr id="463" name="Straight Connector 9"/>
          <p:cNvSpPr/>
          <p:nvPr/>
        </p:nvSpPr>
        <p:spPr>
          <a:xfrm flipH="1">
            <a:off x="4666922" y="1668777"/>
            <a:ext cx="3" cy="3520443"/>
          </a:xfrm>
          <a:prstGeom prst="line">
            <a:avLst/>
          </a:prstGeom>
          <a:ln w="19050" cap="rnd">
            <a:solidFill>
              <a:schemeClr val="accent1"/>
            </a:solidFill>
          </a:ln>
        </p:spPr>
        <p:txBody>
          <a:bodyPr lIns="45719" rIns="45719"/>
          <a:lstStyle/>
          <a:p>
            <a:pPr>
              <a:defRPr>
                <a:solidFill>
                  <a:srgbClr val="FFFFFF"/>
                </a:solidFill>
              </a:defRPr>
            </a:pPr>
            <a:endParaRPr/>
          </a:p>
        </p:txBody>
      </p:sp>
      <p:sp>
        <p:nvSpPr>
          <p:cNvPr id="464" name="Text Placeholder 2"/>
          <p:cNvSpPr txBox="1">
            <a:spLocks noGrp="1"/>
          </p:cNvSpPr>
          <p:nvPr>
            <p:ph type="body" sz="quarter" idx="1"/>
          </p:nvPr>
        </p:nvSpPr>
        <p:spPr>
          <a:xfrm>
            <a:off x="4988656" y="2514961"/>
            <a:ext cx="6517543" cy="1828076"/>
          </a:xfrm>
          <a:prstGeom prst="rect">
            <a:avLst/>
          </a:prstGeom>
        </p:spPr>
        <p:txBody>
          <a:bodyPr/>
          <a:lstStyle/>
          <a:p>
            <a:r>
              <a:t>This section will detail the total execution time of the WorkFlowSteps </a:t>
            </a:r>
          </a:p>
          <a:p>
            <a:r>
              <a:t>This includes of the LoadStarSchema and each group members execution time for each stored procedure they worked on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txBox="1">
            <a:spLocks noGrp="1"/>
          </p:cNvSpPr>
          <p:nvPr>
            <p:ph type="title"/>
          </p:nvPr>
        </p:nvSpPr>
        <p:spPr>
          <a:xfrm>
            <a:off x="913795" y="609600"/>
            <a:ext cx="10353762" cy="970450"/>
          </a:xfrm>
          <a:prstGeom prst="rect">
            <a:avLst/>
          </a:prstGeom>
        </p:spPr>
        <p:txBody>
          <a:bodyPr/>
          <a:lstStyle/>
          <a:p>
            <a:r>
              <a:t>To-Do List: Eliyahu Roth</a:t>
            </a:r>
          </a:p>
        </p:txBody>
      </p:sp>
      <p:pic>
        <p:nvPicPr>
          <p:cNvPr id="199" name="Content Placeholder 4" descr="Content Placeholder 4"/>
          <p:cNvPicPr>
            <a:picLocks noChangeAspect="1"/>
          </p:cNvPicPr>
          <p:nvPr/>
        </p:nvPicPr>
        <p:blipFill>
          <a:blip r:embed="rId2"/>
          <a:stretch>
            <a:fillRect/>
          </a:stretch>
        </p:blipFill>
        <p:spPr>
          <a:xfrm>
            <a:off x="2046344" y="1731963"/>
            <a:ext cx="8089787" cy="4059238"/>
          </a:xfrm>
          <a:prstGeom prst="rect">
            <a:avLst/>
          </a:prstGeom>
          <a:ln w="12700">
            <a:miter lim="400000"/>
          </a:ln>
          <a:effectLst>
            <a:outerShdw blurRad="25400" dir="17880000" rotWithShape="0">
              <a:srgbClr val="000000">
                <a:alpha val="46000"/>
              </a:srgbClr>
            </a:outerShdw>
          </a:effectLst>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Title 1"/>
          <p:cNvSpPr txBox="1">
            <a:spLocks noGrp="1"/>
          </p:cNvSpPr>
          <p:nvPr>
            <p:ph type="title"/>
          </p:nvPr>
        </p:nvSpPr>
        <p:spPr>
          <a:xfrm>
            <a:off x="685801" y="533397"/>
            <a:ext cx="10820401" cy="1177099"/>
          </a:xfrm>
          <a:prstGeom prst="rect">
            <a:avLst/>
          </a:prstGeom>
        </p:spPr>
        <p:txBody>
          <a:bodyPr anchor="b"/>
          <a:lstStyle>
            <a:lvl1pPr>
              <a:defRPr sz="4400"/>
            </a:lvl1pPr>
          </a:lstStyle>
          <a:p>
            <a:r>
              <a:t>Procedures Worked on Per Person </a:t>
            </a:r>
          </a:p>
        </p:txBody>
      </p:sp>
      <p:sp>
        <p:nvSpPr>
          <p:cNvPr id="467" name="Straight Connector 9"/>
          <p:cNvSpPr/>
          <p:nvPr/>
        </p:nvSpPr>
        <p:spPr>
          <a:xfrm>
            <a:off x="5845628" y="1850076"/>
            <a:ext cx="500743" cy="4"/>
          </a:xfrm>
          <a:prstGeom prst="line">
            <a:avLst/>
          </a:prstGeom>
          <a:ln w="19050" cap="rnd">
            <a:solidFill>
              <a:schemeClr val="accent1"/>
            </a:solidFill>
          </a:ln>
        </p:spPr>
        <p:txBody>
          <a:bodyPr lIns="45719" rIns="45719"/>
          <a:lstStyle/>
          <a:p>
            <a:pPr>
              <a:defRPr>
                <a:solidFill>
                  <a:srgbClr val="FFFFFF"/>
                </a:solidFill>
              </a:defRPr>
            </a:pPr>
            <a:endParaRPr/>
          </a:p>
        </p:txBody>
      </p:sp>
      <p:sp>
        <p:nvSpPr>
          <p:cNvPr id="468" name="Content Placeholder 2"/>
          <p:cNvSpPr txBox="1">
            <a:spLocks noGrp="1"/>
          </p:cNvSpPr>
          <p:nvPr>
            <p:ph type="body" sz="quarter" idx="1"/>
          </p:nvPr>
        </p:nvSpPr>
        <p:spPr>
          <a:xfrm>
            <a:off x="6286092" y="3334210"/>
            <a:ext cx="4373262" cy="711198"/>
          </a:xfrm>
          <a:prstGeom prst="rect">
            <a:avLst/>
          </a:prstGeom>
        </p:spPr>
        <p:txBody>
          <a:bodyPr/>
          <a:lstStyle>
            <a:lvl1pPr marL="285750" indent="-285750">
              <a:lnSpc>
                <a:spcPct val="90000"/>
              </a:lnSpc>
              <a:buClrTx/>
              <a:buSzPct val="100000"/>
              <a:buFont typeface="Arial"/>
              <a:buChar char="•"/>
              <a:defRPr sz="1600">
                <a:solidFill>
                  <a:srgbClr val="FFFFFF"/>
                </a:solidFill>
              </a:defRPr>
            </a:lvl1pPr>
            <a:lvl2pPr marL="742950" indent="-285750">
              <a:lnSpc>
                <a:spcPct val="90000"/>
              </a:lnSpc>
              <a:defRPr sz="1600"/>
            </a:lvl2pPr>
          </a:lstStyle>
          <a:p>
            <a:pPr>
              <a:defRPr>
                <a:ln>
                  <a:noFill/>
                </a:ln>
                <a:effectLst/>
              </a:defRPr>
            </a:pPr>
            <a:r>
              <a:t>Rajveer Singh</a:t>
            </a:r>
          </a:p>
          <a:p>
            <a:pPr lvl="1"/>
            <a:r>
              <a:t>Project3.CreateBuildingName</a:t>
            </a:r>
          </a:p>
        </p:txBody>
      </p:sp>
      <p:sp>
        <p:nvSpPr>
          <p:cNvPr id="469" name="TextBox 3"/>
          <p:cNvSpPr txBox="1"/>
          <p:nvPr/>
        </p:nvSpPr>
        <p:spPr>
          <a:xfrm>
            <a:off x="616272" y="1919164"/>
            <a:ext cx="4917711" cy="4803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5750" indent="-285750">
              <a:buSzPct val="100000"/>
              <a:buFont typeface="Arial"/>
              <a:buChar char="•"/>
              <a:defRPr>
                <a:solidFill>
                  <a:srgbClr val="FFFFFF"/>
                </a:solidFill>
              </a:defRPr>
            </a:pPr>
            <a:r>
              <a:t>Meet Patel</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Process.ShowWorkFlowSteps</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Process.usp_TrackWorkFlow</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Project3.CreateUDTs</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Project3.SettingTables</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Project3.ShowNormalizedDatabase</a:t>
            </a:r>
          </a:p>
          <a:p>
            <a:pPr>
              <a:spcBef>
                <a:spcPts val="600"/>
              </a:spcBef>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endParaRP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Project3.DropForeignKeys</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Project3.NormalizingDatabase</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Project3.AddForeignKeys</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Project3.CreateCourse</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Project3.CreateModeOfInstructionTable</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Project3.CreateRoomNumber</a:t>
            </a:r>
          </a:p>
        </p:txBody>
      </p:sp>
      <p:sp>
        <p:nvSpPr>
          <p:cNvPr id="470" name="TextBox 5"/>
          <p:cNvSpPr txBox="1"/>
          <p:nvPr/>
        </p:nvSpPr>
        <p:spPr>
          <a:xfrm>
            <a:off x="6286092" y="1989659"/>
            <a:ext cx="4373262" cy="751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marL="285750" indent="-285750">
              <a:buSzPct val="100000"/>
              <a:buFont typeface="Arial"/>
              <a:buChar char="•"/>
              <a:defRPr>
                <a:solidFill>
                  <a:srgbClr val="FFFFFF"/>
                </a:solidFill>
              </a:defRPr>
            </a:lvl1pPr>
            <a:lvl2pPr marL="755999"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lvl2pPr>
          </a:lstStyle>
          <a:p>
            <a:r>
              <a:t>Eliyahu Roth</a:t>
            </a:r>
          </a:p>
          <a:p>
            <a:pPr lvl="1"/>
            <a:r>
              <a:t>Project3.Class</a:t>
            </a:r>
          </a:p>
        </p:txBody>
      </p:sp>
      <p:sp>
        <p:nvSpPr>
          <p:cNvPr id="471" name="TextBox 10"/>
          <p:cNvSpPr txBox="1"/>
          <p:nvPr/>
        </p:nvSpPr>
        <p:spPr>
          <a:xfrm>
            <a:off x="6286092" y="4678762"/>
            <a:ext cx="4373262" cy="1488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5750" indent="-285750">
              <a:buSzPct val="100000"/>
              <a:buFont typeface="Arial"/>
              <a:buChar char="•"/>
              <a:defRPr>
                <a:solidFill>
                  <a:srgbClr val="FFFFFF"/>
                </a:solidFill>
              </a:defRPr>
            </a:pPr>
            <a:r>
              <a:t>Edison Enerio</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Project3.CreateDepartment</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Project3.CreateInsturctor</a:t>
            </a:r>
          </a:p>
          <a:p>
            <a:pPr marL="755999" lvl="1" indent="-305999">
              <a:spcBef>
                <a:spcPts val="600"/>
              </a:spcBef>
              <a:buClr>
                <a:srgbClr val="DADADA"/>
              </a:buClr>
              <a:buSzPct val="70000"/>
              <a:buFont typeface="Times Roman"/>
              <a:buChar char="±"/>
              <a:defRPr>
                <a:ln w="9525" cap="flat">
                  <a:solidFill>
                    <a:srgbClr val="404040">
                      <a:alpha val="10000"/>
                    </a:srgbClr>
                  </a:solidFill>
                  <a:prstDash val="solid"/>
                  <a:round/>
                </a:ln>
                <a:solidFill>
                  <a:srgbClr val="FFFFFF"/>
                </a:solidFill>
                <a:effectLst>
                  <a:outerShdw blurRad="12700" dist="25400" dir="14640000" rotWithShape="0">
                    <a:srgbClr val="000000">
                      <a:alpha val="30000"/>
                    </a:srgbClr>
                  </a:outerShdw>
                </a:effectLst>
              </a:defRPr>
            </a:pPr>
            <a:r>
              <a:t>Project3.CreateInstructorCourse</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itle 1"/>
          <p:cNvSpPr txBox="1">
            <a:spLocks noGrp="1"/>
          </p:cNvSpPr>
          <p:nvPr>
            <p:ph type="title"/>
          </p:nvPr>
        </p:nvSpPr>
        <p:spPr>
          <a:xfrm>
            <a:off x="685801" y="609597"/>
            <a:ext cx="10131426" cy="1456274"/>
          </a:xfrm>
          <a:prstGeom prst="rect">
            <a:avLst/>
          </a:prstGeom>
        </p:spPr>
        <p:txBody>
          <a:bodyPr/>
          <a:lstStyle/>
          <a:p>
            <a:r>
              <a:t>WorkFlowSteps entries for Rajveer Singh</a:t>
            </a:r>
          </a:p>
        </p:txBody>
      </p:sp>
      <p:pic>
        <p:nvPicPr>
          <p:cNvPr id="474" name="Screen Shot 2022-05-13 at 1.26.48 AM.png" descr="Screen Shot 2022-05-13 at 1.26.48 AM.png"/>
          <p:cNvPicPr>
            <a:picLocks noChangeAspect="1"/>
          </p:cNvPicPr>
          <p:nvPr/>
        </p:nvPicPr>
        <p:blipFill>
          <a:blip r:embed="rId2"/>
          <a:stretch>
            <a:fillRect/>
          </a:stretch>
        </p:blipFill>
        <p:spPr>
          <a:xfrm>
            <a:off x="529259" y="5065409"/>
            <a:ext cx="11133482" cy="434480"/>
          </a:xfrm>
          <a:prstGeom prst="rect">
            <a:avLst/>
          </a:prstGeom>
          <a:ln w="12700">
            <a:miter lim="400000"/>
          </a:ln>
        </p:spPr>
      </p:pic>
      <p:pic>
        <p:nvPicPr>
          <p:cNvPr id="475" name="Screen Shot 2022-05-13 at 1.32.26 AM.png" descr="Screen Shot 2022-05-13 at 1.32.26 AM.png"/>
          <p:cNvPicPr>
            <a:picLocks noChangeAspect="1"/>
          </p:cNvPicPr>
          <p:nvPr/>
        </p:nvPicPr>
        <p:blipFill>
          <a:blip r:embed="rId3"/>
          <a:stretch>
            <a:fillRect/>
          </a:stretch>
        </p:blipFill>
        <p:spPr>
          <a:xfrm>
            <a:off x="2723555" y="2097357"/>
            <a:ext cx="6744890" cy="2663287"/>
          </a:xfrm>
          <a:prstGeom prst="rect">
            <a:avLst/>
          </a:prstGeom>
          <a:ln w="12700">
            <a:miter lim="400000"/>
          </a:ln>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Title 1"/>
          <p:cNvSpPr txBox="1">
            <a:spLocks noGrp="1"/>
          </p:cNvSpPr>
          <p:nvPr>
            <p:ph type="title"/>
          </p:nvPr>
        </p:nvSpPr>
        <p:spPr>
          <a:xfrm>
            <a:off x="685801" y="609597"/>
            <a:ext cx="10131426" cy="1456274"/>
          </a:xfrm>
          <a:prstGeom prst="rect">
            <a:avLst/>
          </a:prstGeom>
        </p:spPr>
        <p:txBody>
          <a:bodyPr/>
          <a:lstStyle/>
          <a:p>
            <a:r>
              <a:t>WorkFlowSteps entries for Meet Patel</a:t>
            </a:r>
          </a:p>
        </p:txBody>
      </p:sp>
      <p:pic>
        <p:nvPicPr>
          <p:cNvPr id="478" name="Screen Shot 2022-05-13 at 1.28.44 AM.png" descr="Screen Shot 2022-05-13 at 1.28.44 AM.png"/>
          <p:cNvPicPr>
            <a:picLocks noChangeAspect="1"/>
          </p:cNvPicPr>
          <p:nvPr/>
        </p:nvPicPr>
        <p:blipFill>
          <a:blip r:embed="rId2"/>
          <a:stretch>
            <a:fillRect/>
          </a:stretch>
        </p:blipFill>
        <p:spPr>
          <a:xfrm>
            <a:off x="3403600" y="2114549"/>
            <a:ext cx="5384802" cy="2628901"/>
          </a:xfrm>
          <a:prstGeom prst="rect">
            <a:avLst/>
          </a:prstGeom>
          <a:ln w="12700">
            <a:miter lim="400000"/>
          </a:ln>
        </p:spPr>
      </p:pic>
      <p:pic>
        <p:nvPicPr>
          <p:cNvPr id="479" name="Screen Shot 2022-05-13 at 1.29.05 AM.png" descr="Screen Shot 2022-05-13 at 1.29.05 AM.png"/>
          <p:cNvPicPr>
            <a:picLocks noChangeAspect="1"/>
          </p:cNvPicPr>
          <p:nvPr/>
        </p:nvPicPr>
        <p:blipFill>
          <a:blip r:embed="rId3"/>
          <a:stretch>
            <a:fillRect/>
          </a:stretch>
        </p:blipFill>
        <p:spPr>
          <a:xfrm>
            <a:off x="513175" y="4946622"/>
            <a:ext cx="11165651" cy="1302118"/>
          </a:xfrm>
          <a:prstGeom prst="rect">
            <a:avLst/>
          </a:prstGeom>
          <a:ln w="12700">
            <a:miter lim="400000"/>
          </a:ln>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Title 1"/>
          <p:cNvSpPr txBox="1">
            <a:spLocks noGrp="1"/>
          </p:cNvSpPr>
          <p:nvPr>
            <p:ph type="title"/>
          </p:nvPr>
        </p:nvSpPr>
        <p:spPr>
          <a:xfrm>
            <a:off x="685801" y="609597"/>
            <a:ext cx="10131426" cy="1456274"/>
          </a:xfrm>
          <a:prstGeom prst="rect">
            <a:avLst/>
          </a:prstGeom>
        </p:spPr>
        <p:txBody>
          <a:bodyPr/>
          <a:lstStyle/>
          <a:p>
            <a:r>
              <a:t>WorkFlowSteps entries for Eliyahu Roth </a:t>
            </a:r>
          </a:p>
        </p:txBody>
      </p:sp>
      <p:pic>
        <p:nvPicPr>
          <p:cNvPr id="482" name="Screen Shot 2022-05-13 at 1.30.05 AM.png" descr="Screen Shot 2022-05-13 at 1.30.05 AM.png"/>
          <p:cNvPicPr>
            <a:picLocks noChangeAspect="1"/>
          </p:cNvPicPr>
          <p:nvPr/>
        </p:nvPicPr>
        <p:blipFill>
          <a:blip r:embed="rId2"/>
          <a:stretch>
            <a:fillRect/>
          </a:stretch>
        </p:blipFill>
        <p:spPr>
          <a:xfrm>
            <a:off x="3001397" y="2191157"/>
            <a:ext cx="6189206" cy="2475685"/>
          </a:xfrm>
          <a:prstGeom prst="rect">
            <a:avLst/>
          </a:prstGeom>
          <a:ln w="12700">
            <a:miter lim="400000"/>
          </a:ln>
        </p:spPr>
      </p:pic>
      <p:pic>
        <p:nvPicPr>
          <p:cNvPr id="483" name="Screen Shot 2022-05-13 at 1.30.24 AM.png" descr="Screen Shot 2022-05-13 at 1.30.24 AM.png"/>
          <p:cNvPicPr>
            <a:picLocks noChangeAspect="1"/>
          </p:cNvPicPr>
          <p:nvPr/>
        </p:nvPicPr>
        <p:blipFill>
          <a:blip r:embed="rId3"/>
          <a:stretch>
            <a:fillRect/>
          </a:stretch>
        </p:blipFill>
        <p:spPr>
          <a:xfrm>
            <a:off x="427042" y="5023868"/>
            <a:ext cx="11337916" cy="452635"/>
          </a:xfrm>
          <a:prstGeom prst="rect">
            <a:avLst/>
          </a:prstGeom>
          <a:ln w="12700">
            <a:miter lim="400000"/>
          </a:ln>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Title 1"/>
          <p:cNvSpPr txBox="1">
            <a:spLocks noGrp="1"/>
          </p:cNvSpPr>
          <p:nvPr>
            <p:ph type="title"/>
          </p:nvPr>
        </p:nvSpPr>
        <p:spPr>
          <a:xfrm>
            <a:off x="685801" y="609597"/>
            <a:ext cx="10131426" cy="1456274"/>
          </a:xfrm>
          <a:prstGeom prst="rect">
            <a:avLst/>
          </a:prstGeom>
        </p:spPr>
        <p:txBody>
          <a:bodyPr/>
          <a:lstStyle/>
          <a:p>
            <a:r>
              <a:t>WorkFlowSteps entries for Mashiur Rahman</a:t>
            </a:r>
          </a:p>
        </p:txBody>
      </p:sp>
      <p:pic>
        <p:nvPicPr>
          <p:cNvPr id="486" name="Screen Shot 2022-05-13 at 1.31.15 AM.png" descr="Screen Shot 2022-05-13 at 1.31.15 AM.png"/>
          <p:cNvPicPr>
            <a:picLocks noChangeAspect="1"/>
          </p:cNvPicPr>
          <p:nvPr/>
        </p:nvPicPr>
        <p:blipFill>
          <a:blip r:embed="rId2"/>
          <a:stretch>
            <a:fillRect/>
          </a:stretch>
        </p:blipFill>
        <p:spPr>
          <a:xfrm>
            <a:off x="3089559" y="2205201"/>
            <a:ext cx="6012882" cy="2447599"/>
          </a:xfrm>
          <a:prstGeom prst="rect">
            <a:avLst/>
          </a:prstGeom>
          <a:ln w="12700">
            <a:miter lim="400000"/>
          </a:ln>
        </p:spPr>
      </p:pic>
      <p:pic>
        <p:nvPicPr>
          <p:cNvPr id="487" name="Screen Shot 2022-05-13 at 1.31.36 AM.png" descr="Screen Shot 2022-05-13 at 1.31.36 AM.png"/>
          <p:cNvPicPr>
            <a:picLocks noChangeAspect="1"/>
          </p:cNvPicPr>
          <p:nvPr/>
        </p:nvPicPr>
        <p:blipFill>
          <a:blip r:embed="rId3"/>
          <a:stretch>
            <a:fillRect/>
          </a:stretch>
        </p:blipFill>
        <p:spPr>
          <a:xfrm>
            <a:off x="1720850" y="5193219"/>
            <a:ext cx="8750301" cy="635002"/>
          </a:xfrm>
          <a:prstGeom prst="rect">
            <a:avLst/>
          </a:prstGeom>
          <a:ln w="12700">
            <a:miter lim="400000"/>
          </a:ln>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Title 1"/>
          <p:cNvSpPr txBox="1">
            <a:spLocks noGrp="1"/>
          </p:cNvSpPr>
          <p:nvPr>
            <p:ph type="title"/>
          </p:nvPr>
        </p:nvSpPr>
        <p:spPr>
          <a:xfrm>
            <a:off x="685801" y="609597"/>
            <a:ext cx="10131426" cy="1456274"/>
          </a:xfrm>
          <a:prstGeom prst="rect">
            <a:avLst/>
          </a:prstGeom>
        </p:spPr>
        <p:txBody>
          <a:bodyPr/>
          <a:lstStyle/>
          <a:p>
            <a:r>
              <a:t>WorkFlowSteps entries for Edison Enerio</a:t>
            </a:r>
          </a:p>
        </p:txBody>
      </p:sp>
      <p:pic>
        <p:nvPicPr>
          <p:cNvPr id="490" name="Screen Shot 2022-05-13 at 1.32.56 AM.png" descr="Screen Shot 2022-05-13 at 1.32.56 AM.png"/>
          <p:cNvPicPr>
            <a:picLocks noChangeAspect="1"/>
          </p:cNvPicPr>
          <p:nvPr/>
        </p:nvPicPr>
        <p:blipFill>
          <a:blip r:embed="rId2"/>
          <a:stretch>
            <a:fillRect/>
          </a:stretch>
        </p:blipFill>
        <p:spPr>
          <a:xfrm>
            <a:off x="2765520" y="2073838"/>
            <a:ext cx="6660959" cy="2710323"/>
          </a:xfrm>
          <a:prstGeom prst="rect">
            <a:avLst/>
          </a:prstGeom>
          <a:ln w="12700">
            <a:miter lim="400000"/>
          </a:ln>
        </p:spPr>
      </p:pic>
      <p:pic>
        <p:nvPicPr>
          <p:cNvPr id="491" name="Screen Shot 2022-05-13 at 1.33.06 AM.png" descr="Screen Shot 2022-05-13 at 1.33.06 AM.png"/>
          <p:cNvPicPr>
            <a:picLocks noChangeAspect="1"/>
          </p:cNvPicPr>
          <p:nvPr/>
        </p:nvPicPr>
        <p:blipFill>
          <a:blip r:embed="rId3"/>
          <a:stretch>
            <a:fillRect/>
          </a:stretch>
        </p:blipFill>
        <p:spPr>
          <a:xfrm>
            <a:off x="1006805" y="5140319"/>
            <a:ext cx="10178391" cy="763133"/>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late">
  <a:themeElements>
    <a:clrScheme name="Slate">
      <a:dk1>
        <a:srgbClr val="000000"/>
      </a:dk1>
      <a:lt1>
        <a:srgbClr val="FFFFFF"/>
      </a:lt1>
      <a:dk2>
        <a:srgbClr val="A7A7A7"/>
      </a:dk2>
      <a:lt2>
        <a:srgbClr val="535353"/>
      </a:lt2>
      <a:accent1>
        <a:srgbClr val="BC451B"/>
      </a:accent1>
      <a:accent2>
        <a:srgbClr val="D3BA68"/>
      </a:accent2>
      <a:accent3>
        <a:srgbClr val="BB8640"/>
      </a:accent3>
      <a:accent4>
        <a:srgbClr val="AD9277"/>
      </a:accent4>
      <a:accent5>
        <a:srgbClr val="A55A43"/>
      </a:accent5>
      <a:accent6>
        <a:srgbClr val="AD9D7B"/>
      </a:accent6>
      <a:hlink>
        <a:srgbClr val="0000FF"/>
      </a:hlink>
      <a:folHlink>
        <a:srgbClr val="FF00FF"/>
      </a:folHlink>
    </a:clrScheme>
    <a:fontScheme name="Slate">
      <a:majorFont>
        <a:latin typeface="Calisto MT"/>
        <a:ea typeface="Calisto MT"/>
        <a:cs typeface="Calisto MT"/>
      </a:majorFont>
      <a:minorFont>
        <a:latin typeface="Helvetica"/>
        <a:ea typeface="Helvetica"/>
        <a:cs typeface="Helvetica"/>
      </a:minorFont>
    </a:fontScheme>
    <a:fmtScheme name="S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60000"/>
              </a:srgbClr>
            </a:outerShdw>
          </a:effectLst>
        </a:effectStyle>
        <a:effectStyle>
          <a:effectLst>
            <a:outerShdw blurRad="63500" dist="25400" dir="54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outerShdw blurRad="63500" dist="25400" dir="54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late">
  <a:themeElements>
    <a:clrScheme name="Slate">
      <a:dk1>
        <a:srgbClr val="000000"/>
      </a:dk1>
      <a:lt1>
        <a:srgbClr val="FFFFFF"/>
      </a:lt1>
      <a:dk2>
        <a:srgbClr val="A7A7A7"/>
      </a:dk2>
      <a:lt2>
        <a:srgbClr val="535353"/>
      </a:lt2>
      <a:accent1>
        <a:srgbClr val="BC451B"/>
      </a:accent1>
      <a:accent2>
        <a:srgbClr val="D3BA68"/>
      </a:accent2>
      <a:accent3>
        <a:srgbClr val="BB8640"/>
      </a:accent3>
      <a:accent4>
        <a:srgbClr val="AD9277"/>
      </a:accent4>
      <a:accent5>
        <a:srgbClr val="A55A43"/>
      </a:accent5>
      <a:accent6>
        <a:srgbClr val="AD9D7B"/>
      </a:accent6>
      <a:hlink>
        <a:srgbClr val="0000FF"/>
      </a:hlink>
      <a:folHlink>
        <a:srgbClr val="FF00FF"/>
      </a:folHlink>
    </a:clrScheme>
    <a:fontScheme name="Slate">
      <a:majorFont>
        <a:latin typeface="Calisto MT"/>
        <a:ea typeface="Calisto MT"/>
        <a:cs typeface="Calisto MT"/>
      </a:majorFont>
      <a:minorFont>
        <a:latin typeface="Helvetica"/>
        <a:ea typeface="Helvetica"/>
        <a:cs typeface="Helvetica"/>
      </a:minorFont>
    </a:fontScheme>
    <a:fmtScheme name="S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60000"/>
              </a:srgbClr>
            </a:outerShdw>
          </a:effectLst>
        </a:effectStyle>
        <a:effectStyle>
          <a:effectLst>
            <a:outerShdw blurRad="63500" dist="25400" dir="54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outerShdw blurRad="63500" dist="25400" dir="54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sto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TotalTime>
  <Words>1833</Words>
  <Application>Microsoft Office PowerPoint</Application>
  <PresentationFormat>Widescreen</PresentationFormat>
  <Paragraphs>238</Paragraphs>
  <Slides>95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Calisto MT</vt:lpstr>
      <vt:lpstr>Consolas</vt:lpstr>
      <vt:lpstr>Times Roman</vt:lpstr>
      <vt:lpstr>Wingdings 2</vt:lpstr>
      <vt:lpstr>Slate</vt:lpstr>
      <vt:lpstr>CSCI 331 – Group 9-4 Project 3 </vt:lpstr>
      <vt:lpstr>Project Management </vt:lpstr>
      <vt:lpstr>The Project Plan</vt:lpstr>
      <vt:lpstr>Meeting Notes </vt:lpstr>
      <vt:lpstr>Use of Redgate</vt:lpstr>
      <vt:lpstr>To-Do Lists</vt:lpstr>
      <vt:lpstr>To-Do List: Rajveer Singh</vt:lpstr>
      <vt:lpstr>To-Do List: Meet Patel</vt:lpstr>
      <vt:lpstr>To-Do List: Eliyahu Roth</vt:lpstr>
      <vt:lpstr>To-Do List: Edison Enerio</vt:lpstr>
      <vt:lpstr>To-Do List: Mashiur Rahman</vt:lpstr>
      <vt:lpstr>Gannt Chart</vt:lpstr>
      <vt:lpstr>PowerPoint Presentation</vt:lpstr>
      <vt:lpstr>Project Management  END</vt:lpstr>
      <vt:lpstr>DbSecurity.UserAuthorization Process.WorkFlowSteps</vt:lpstr>
      <vt:lpstr>DbSecurity.UserAuthorization</vt:lpstr>
      <vt:lpstr>Process.WorkFlowSteps</vt:lpstr>
      <vt:lpstr>ERD of WFS and UserAuthorization</vt:lpstr>
      <vt:lpstr>Database Overview</vt:lpstr>
      <vt:lpstr>Database Normalization</vt:lpstr>
      <vt:lpstr>All Procedures and Function</vt:lpstr>
      <vt:lpstr>Database ERD </vt:lpstr>
      <vt:lpstr>Database PDM</vt:lpstr>
      <vt:lpstr>Database LDM</vt:lpstr>
      <vt:lpstr>Data Cleansing</vt:lpstr>
      <vt:lpstr>Getting Bad Data</vt:lpstr>
      <vt:lpstr>Output</vt:lpstr>
      <vt:lpstr>Getting Good data</vt:lpstr>
      <vt:lpstr>Output</vt:lpstr>
      <vt:lpstr>Functions and TVF</vt:lpstr>
      <vt:lpstr>UDT Listing</vt:lpstr>
      <vt:lpstr>Stored Procedures</vt:lpstr>
      <vt:lpstr>Meet Patel Procedures </vt:lpstr>
      <vt:lpstr>Project3. NormalizingDatabase</vt:lpstr>
      <vt:lpstr>Project3. SettingTables</vt:lpstr>
      <vt:lpstr>Project3. ShowNormalizedDatabase</vt:lpstr>
      <vt:lpstr>Project3. AddForeignKeys</vt:lpstr>
      <vt:lpstr>Project3.DropForeignKeys</vt:lpstr>
      <vt:lpstr>Project3. CreateCourse</vt:lpstr>
      <vt:lpstr>Output</vt:lpstr>
      <vt:lpstr>Project3. CreateModeOfInstructionTable</vt:lpstr>
      <vt:lpstr>Output</vt:lpstr>
      <vt:lpstr>Project3. CreateRoomNumber</vt:lpstr>
      <vt:lpstr>Output</vt:lpstr>
      <vt:lpstr>Rajveer Singh  Procedures </vt:lpstr>
      <vt:lpstr>Project3.CreateBuildingName</vt:lpstr>
      <vt:lpstr>Output</vt:lpstr>
      <vt:lpstr>Edison Enerio Procedures </vt:lpstr>
      <vt:lpstr>Project3.CreateDepartment</vt:lpstr>
      <vt:lpstr>Output</vt:lpstr>
      <vt:lpstr>Project3.CreateInstructor</vt:lpstr>
      <vt:lpstr>Output</vt:lpstr>
      <vt:lpstr>Project3. CreateInstructorCourse</vt:lpstr>
      <vt:lpstr>Output</vt:lpstr>
      <vt:lpstr>Eliyahu Roth  Procedures </vt:lpstr>
      <vt:lpstr>Project3.Class</vt:lpstr>
      <vt:lpstr>Output</vt:lpstr>
      <vt:lpstr>Queries</vt:lpstr>
      <vt:lpstr>Rajveer Singh Queries </vt:lpstr>
      <vt:lpstr>Query #1</vt:lpstr>
      <vt:lpstr>Output</vt:lpstr>
      <vt:lpstr>Query #2</vt:lpstr>
      <vt:lpstr>Output</vt:lpstr>
      <vt:lpstr>Query #3</vt:lpstr>
      <vt:lpstr>Output</vt:lpstr>
      <vt:lpstr>Query #4</vt:lpstr>
      <vt:lpstr>Output</vt:lpstr>
      <vt:lpstr>Eliyahu Roth Queries </vt:lpstr>
      <vt:lpstr>Query</vt:lpstr>
      <vt:lpstr>Output</vt:lpstr>
      <vt:lpstr>Query</vt:lpstr>
      <vt:lpstr>Output</vt:lpstr>
      <vt:lpstr>Query</vt:lpstr>
      <vt:lpstr>Output</vt:lpstr>
      <vt:lpstr>Edison Enerio Queries </vt:lpstr>
      <vt:lpstr>Query</vt:lpstr>
      <vt:lpstr>Output</vt:lpstr>
      <vt:lpstr>Query</vt:lpstr>
      <vt:lpstr>Output</vt:lpstr>
      <vt:lpstr>Mashiur Rahman Queries </vt:lpstr>
      <vt:lpstr>Query 1 </vt:lpstr>
      <vt:lpstr>Output</vt:lpstr>
      <vt:lpstr>Query 2</vt:lpstr>
      <vt:lpstr>Output</vt:lpstr>
      <vt:lpstr>Query 3</vt:lpstr>
      <vt:lpstr>Output</vt:lpstr>
      <vt:lpstr>Query 4</vt:lpstr>
      <vt:lpstr>Output</vt:lpstr>
      <vt:lpstr>Analysis </vt:lpstr>
      <vt:lpstr>Procedures Worked on Per Person </vt:lpstr>
      <vt:lpstr>WorkFlowSteps entries for Rajveer Singh</vt:lpstr>
      <vt:lpstr>WorkFlowSteps entries for Meet Patel</vt:lpstr>
      <vt:lpstr>WorkFlowSteps entries for Eliyahu Roth </vt:lpstr>
      <vt:lpstr>WorkFlowSteps entries for Mashiur Rahman</vt:lpstr>
      <vt:lpstr>WorkFlowSteps entries for Edison Enerio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331 – Group 9-4 Project 3</dc:title>
  <dc:creator>Rajveer Singh</dc:creator>
  <cp:lastModifiedBy>Rajveer Singh</cp:lastModifiedBy>
  <cp:revision>3</cp:revision>
  <dcterms:modified xsi:type="dcterms:W3CDTF">2022-05-15T01:21:12Z</dcterms:modified>
</cp:coreProperties>
</file>